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More Sugar"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10.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png" Type="http://schemas.openxmlformats.org/officeDocument/2006/relationships/image"/><Relationship Id="rId4" Target="../media/image1.png" Type="http://schemas.openxmlformats.org/officeDocument/2006/relationships/image"/><Relationship Id="rId5" Target="../media/image23.png" Type="http://schemas.openxmlformats.org/officeDocument/2006/relationships/image"/><Relationship Id="rId6" Target="../media/image3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9.png" Type="http://schemas.openxmlformats.org/officeDocument/2006/relationships/image"/><Relationship Id="rId4" Target="../media/image1.png" Type="http://schemas.openxmlformats.org/officeDocument/2006/relationships/image"/><Relationship Id="rId5" Target="../media/image23.png" Type="http://schemas.openxmlformats.org/officeDocument/2006/relationships/image"/><Relationship Id="rId6"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png" Type="http://schemas.openxmlformats.org/officeDocument/2006/relationships/image"/><Relationship Id="rId4" Target="../media/image1.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19.png" Type="http://schemas.openxmlformats.org/officeDocument/2006/relationships/image"/><Relationship Id="rId14" Target="../media/image1.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 Id="rId8" Target="../media/image5.pn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5.png" Type="http://schemas.openxmlformats.org/officeDocument/2006/relationships/image"/><Relationship Id="rId5" Target="../media/image22.png" Type="http://schemas.openxmlformats.org/officeDocument/2006/relationships/image"/><Relationship Id="rId6" Target="../media/image19.png" Type="http://schemas.openxmlformats.org/officeDocument/2006/relationships/image"/><Relationship Id="rId7"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2.png" Type="http://schemas.openxmlformats.org/officeDocument/2006/relationships/image"/><Relationship Id="rId4" Target="../media/image19.png" Type="http://schemas.openxmlformats.org/officeDocument/2006/relationships/image"/><Relationship Id="rId5"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5.png" Type="http://schemas.openxmlformats.org/officeDocument/2006/relationships/image"/><Relationship Id="rId5" Target="../media/image22.png" Type="http://schemas.openxmlformats.org/officeDocument/2006/relationships/image"/><Relationship Id="rId6" Target="../media/image19.png" Type="http://schemas.openxmlformats.org/officeDocument/2006/relationships/image"/><Relationship Id="rId7"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png" Type="http://schemas.openxmlformats.org/officeDocument/2006/relationships/image"/><Relationship Id="rId4" Target="../media/image1.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9.png" Type="http://schemas.openxmlformats.org/officeDocument/2006/relationships/image"/><Relationship Id="rId4" Target="../media/image1.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png" Type="http://schemas.openxmlformats.org/officeDocument/2006/relationships/image"/><Relationship Id="rId4" Target="../media/image1.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8F9FF">
                <a:alpha val="100000"/>
              </a:srgbClr>
            </a:gs>
            <a:gs pos="33333">
              <a:srgbClr val="FFF2EF">
                <a:alpha val="100000"/>
              </a:srgbClr>
            </a:gs>
            <a:gs pos="66667">
              <a:srgbClr val="FFF5EC">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6625336" y="-536253"/>
            <a:ext cx="4440603" cy="1881706"/>
          </a:xfrm>
          <a:custGeom>
            <a:avLst/>
            <a:gdLst/>
            <a:ahLst/>
            <a:cxnLst/>
            <a:rect r="r" b="b" t="t" l="l"/>
            <a:pathLst>
              <a:path h="1881706" w="4440603">
                <a:moveTo>
                  <a:pt x="0" y="0"/>
                </a:moveTo>
                <a:lnTo>
                  <a:pt x="4440603" y="0"/>
                </a:lnTo>
                <a:lnTo>
                  <a:pt x="4440603" y="1881705"/>
                </a:lnTo>
                <a:lnTo>
                  <a:pt x="0" y="1881705"/>
                </a:lnTo>
                <a:lnTo>
                  <a:pt x="0" y="0"/>
                </a:lnTo>
                <a:close/>
              </a:path>
            </a:pathLst>
          </a:custGeom>
          <a:blipFill>
            <a:blip r:embed="rId2"/>
            <a:stretch>
              <a:fillRect l="0" t="0" r="0" b="0"/>
            </a:stretch>
          </a:blipFill>
        </p:spPr>
      </p:sp>
      <p:sp>
        <p:nvSpPr>
          <p:cNvPr name="Freeform 3" id="3"/>
          <p:cNvSpPr/>
          <p:nvPr/>
        </p:nvSpPr>
        <p:spPr>
          <a:xfrm flipH="false" flipV="false" rot="-270714">
            <a:off x="1719693" y="1084543"/>
            <a:ext cx="10289024" cy="9860315"/>
          </a:xfrm>
          <a:custGeom>
            <a:avLst/>
            <a:gdLst/>
            <a:ahLst/>
            <a:cxnLst/>
            <a:rect r="r" b="b" t="t" l="l"/>
            <a:pathLst>
              <a:path h="9860315" w="10289024">
                <a:moveTo>
                  <a:pt x="0" y="0"/>
                </a:moveTo>
                <a:lnTo>
                  <a:pt x="10289024" y="0"/>
                </a:lnTo>
                <a:lnTo>
                  <a:pt x="10289024" y="9860315"/>
                </a:lnTo>
                <a:lnTo>
                  <a:pt x="0" y="98603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21370">
            <a:off x="15038998" y="404599"/>
            <a:ext cx="4440603" cy="1881706"/>
          </a:xfrm>
          <a:custGeom>
            <a:avLst/>
            <a:gdLst/>
            <a:ahLst/>
            <a:cxnLst/>
            <a:rect r="r" b="b" t="t" l="l"/>
            <a:pathLst>
              <a:path h="1881706" w="4440603">
                <a:moveTo>
                  <a:pt x="0" y="0"/>
                </a:moveTo>
                <a:lnTo>
                  <a:pt x="4440604" y="0"/>
                </a:lnTo>
                <a:lnTo>
                  <a:pt x="4440604" y="1881706"/>
                </a:lnTo>
                <a:lnTo>
                  <a:pt x="0" y="1881706"/>
                </a:lnTo>
                <a:lnTo>
                  <a:pt x="0" y="0"/>
                </a:lnTo>
                <a:close/>
              </a:path>
            </a:pathLst>
          </a:custGeom>
          <a:blipFill>
            <a:blip r:embed="rId2"/>
            <a:stretch>
              <a:fillRect l="0" t="0" r="0" b="0"/>
            </a:stretch>
          </a:blipFill>
        </p:spPr>
      </p:sp>
      <p:sp>
        <p:nvSpPr>
          <p:cNvPr name="Freeform 5" id="5"/>
          <p:cNvSpPr/>
          <p:nvPr/>
        </p:nvSpPr>
        <p:spPr>
          <a:xfrm flipH="false" flipV="false" rot="-545199">
            <a:off x="10973946" y="2750044"/>
            <a:ext cx="7933354" cy="8229600"/>
          </a:xfrm>
          <a:custGeom>
            <a:avLst/>
            <a:gdLst/>
            <a:ahLst/>
            <a:cxnLst/>
            <a:rect r="r" b="b" t="t" l="l"/>
            <a:pathLst>
              <a:path h="8229600" w="7933354">
                <a:moveTo>
                  <a:pt x="0" y="0"/>
                </a:moveTo>
                <a:lnTo>
                  <a:pt x="7933354" y="0"/>
                </a:lnTo>
                <a:lnTo>
                  <a:pt x="7933354"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449460" y="9132441"/>
            <a:ext cx="12568020" cy="2225587"/>
          </a:xfrm>
          <a:custGeom>
            <a:avLst/>
            <a:gdLst/>
            <a:ahLst/>
            <a:cxnLst/>
            <a:rect r="r" b="b" t="t" l="l"/>
            <a:pathLst>
              <a:path h="2225587" w="12568020">
                <a:moveTo>
                  <a:pt x="0" y="0"/>
                </a:moveTo>
                <a:lnTo>
                  <a:pt x="12568020" y="0"/>
                </a:lnTo>
                <a:lnTo>
                  <a:pt x="12568020" y="2225587"/>
                </a:lnTo>
                <a:lnTo>
                  <a:pt x="0" y="2225587"/>
                </a:lnTo>
                <a:lnTo>
                  <a:pt x="0" y="0"/>
                </a:lnTo>
                <a:close/>
              </a:path>
            </a:pathLst>
          </a:custGeom>
          <a:blipFill>
            <a:blip r:embed="rId6"/>
            <a:stretch>
              <a:fillRect l="0" t="0" r="0" b="0"/>
            </a:stretch>
          </a:blipFill>
        </p:spPr>
      </p:sp>
      <p:sp>
        <p:nvSpPr>
          <p:cNvPr name="Freeform 7" id="7"/>
          <p:cNvSpPr/>
          <p:nvPr/>
        </p:nvSpPr>
        <p:spPr>
          <a:xfrm flipH="false" flipV="false" rot="0">
            <a:off x="9326501" y="8613762"/>
            <a:ext cx="12118560" cy="2145995"/>
          </a:xfrm>
          <a:custGeom>
            <a:avLst/>
            <a:gdLst/>
            <a:ahLst/>
            <a:cxnLst/>
            <a:rect r="r" b="b" t="t" l="l"/>
            <a:pathLst>
              <a:path h="2145995" w="12118560">
                <a:moveTo>
                  <a:pt x="0" y="0"/>
                </a:moveTo>
                <a:lnTo>
                  <a:pt x="12118560" y="0"/>
                </a:lnTo>
                <a:lnTo>
                  <a:pt x="12118560" y="2145995"/>
                </a:lnTo>
                <a:lnTo>
                  <a:pt x="0" y="2145995"/>
                </a:lnTo>
                <a:lnTo>
                  <a:pt x="0" y="0"/>
                </a:lnTo>
                <a:close/>
              </a:path>
            </a:pathLst>
          </a:custGeom>
          <a:blipFill>
            <a:blip r:embed="rId6"/>
            <a:stretch>
              <a:fillRect l="0" t="0" r="0" b="0"/>
            </a:stretch>
          </a:blipFill>
        </p:spPr>
      </p:sp>
      <p:sp>
        <p:nvSpPr>
          <p:cNvPr name="TextBox 8" id="8"/>
          <p:cNvSpPr txBox="true"/>
          <p:nvPr/>
        </p:nvSpPr>
        <p:spPr>
          <a:xfrm rot="-206660">
            <a:off x="2242421" y="1993257"/>
            <a:ext cx="8457698" cy="6186040"/>
          </a:xfrm>
          <a:prstGeom prst="rect">
            <a:avLst/>
          </a:prstGeom>
        </p:spPr>
        <p:txBody>
          <a:bodyPr anchor="t" rtlCol="false" tIns="0" lIns="0" bIns="0" rIns="0">
            <a:spAutoFit/>
          </a:bodyPr>
          <a:lstStyle/>
          <a:p>
            <a:pPr algn="ctr">
              <a:lnSpc>
                <a:spcPts val="11909"/>
              </a:lnSpc>
            </a:pPr>
            <a:r>
              <a:rPr lang="en-US" sz="13533" spc="-1001">
                <a:solidFill>
                  <a:srgbClr val="FFFFFF"/>
                </a:solidFill>
                <a:latin typeface="More Sugar"/>
                <a:ea typeface="More Sugar"/>
                <a:cs typeface="More Sugar"/>
                <a:sym typeface="More Sugar"/>
              </a:rPr>
              <a:t>cara membuat website menu kantin </a:t>
            </a:r>
          </a:p>
        </p:txBody>
      </p:sp>
      <p:sp>
        <p:nvSpPr>
          <p:cNvPr name="Freeform 9" id="9"/>
          <p:cNvSpPr/>
          <p:nvPr/>
        </p:nvSpPr>
        <p:spPr>
          <a:xfrm flipH="false" flipV="false" rot="0">
            <a:off x="-544032" y="-245731"/>
            <a:ext cx="4440603" cy="1881706"/>
          </a:xfrm>
          <a:custGeom>
            <a:avLst/>
            <a:gdLst/>
            <a:ahLst/>
            <a:cxnLst/>
            <a:rect r="r" b="b" t="t" l="l"/>
            <a:pathLst>
              <a:path h="1881706" w="4440603">
                <a:moveTo>
                  <a:pt x="0" y="0"/>
                </a:moveTo>
                <a:lnTo>
                  <a:pt x="4440603" y="0"/>
                </a:lnTo>
                <a:lnTo>
                  <a:pt x="4440603" y="1881706"/>
                </a:lnTo>
                <a:lnTo>
                  <a:pt x="0" y="1881706"/>
                </a:lnTo>
                <a:lnTo>
                  <a:pt x="0" y="0"/>
                </a:lnTo>
                <a:close/>
              </a:path>
            </a:pathLst>
          </a:custGeom>
          <a:blipFill>
            <a:blip r:embed="rId2"/>
            <a:stretch>
              <a:fillRect l="0" t="0" r="0" b="0"/>
            </a:stretch>
          </a:blipFill>
        </p:spPr>
      </p:sp>
      <p:sp>
        <p:nvSpPr>
          <p:cNvPr name="Freeform 10" id="10"/>
          <p:cNvSpPr/>
          <p:nvPr/>
        </p:nvSpPr>
        <p:spPr>
          <a:xfrm flipH="false" flipV="false" rot="1029552">
            <a:off x="-245166" y="653455"/>
            <a:ext cx="3842871" cy="5621978"/>
          </a:xfrm>
          <a:custGeom>
            <a:avLst/>
            <a:gdLst/>
            <a:ahLst/>
            <a:cxnLst/>
            <a:rect r="r" b="b" t="t" l="l"/>
            <a:pathLst>
              <a:path h="5621978" w="3842871">
                <a:moveTo>
                  <a:pt x="0" y="0"/>
                </a:moveTo>
                <a:lnTo>
                  <a:pt x="3842871" y="0"/>
                </a:lnTo>
                <a:lnTo>
                  <a:pt x="3842871" y="5621978"/>
                </a:lnTo>
                <a:lnTo>
                  <a:pt x="0" y="56219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1065939" y="-238595"/>
            <a:ext cx="4768465" cy="2534589"/>
          </a:xfrm>
          <a:custGeom>
            <a:avLst/>
            <a:gdLst/>
            <a:ahLst/>
            <a:cxnLst/>
            <a:rect r="r" b="b" t="t" l="l"/>
            <a:pathLst>
              <a:path h="2534589" w="4768465">
                <a:moveTo>
                  <a:pt x="0" y="0"/>
                </a:moveTo>
                <a:lnTo>
                  <a:pt x="4768464" y="0"/>
                </a:lnTo>
                <a:lnTo>
                  <a:pt x="4768464" y="2534590"/>
                </a:lnTo>
                <a:lnTo>
                  <a:pt x="0" y="253459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867073">
            <a:off x="11363647" y="7628605"/>
            <a:ext cx="1243144" cy="2543517"/>
          </a:xfrm>
          <a:custGeom>
            <a:avLst/>
            <a:gdLst/>
            <a:ahLst/>
            <a:cxnLst/>
            <a:rect r="r" b="b" t="t" l="l"/>
            <a:pathLst>
              <a:path h="2543517" w="1243144">
                <a:moveTo>
                  <a:pt x="0" y="0"/>
                </a:moveTo>
                <a:lnTo>
                  <a:pt x="1243144" y="0"/>
                </a:lnTo>
                <a:lnTo>
                  <a:pt x="1243144" y="2543516"/>
                </a:lnTo>
                <a:lnTo>
                  <a:pt x="0" y="2543516"/>
                </a:lnTo>
                <a:lnTo>
                  <a:pt x="0" y="0"/>
                </a:lnTo>
                <a:close/>
              </a:path>
            </a:pathLst>
          </a:custGeom>
          <a:blipFill>
            <a:blip r:embed="rId11"/>
            <a:stretch>
              <a:fillRect l="0" t="0" r="0" b="0"/>
            </a:stretch>
          </a:blipFill>
        </p:spPr>
      </p:sp>
      <p:sp>
        <p:nvSpPr>
          <p:cNvPr name="Freeform 13" id="13"/>
          <p:cNvSpPr/>
          <p:nvPr/>
        </p:nvSpPr>
        <p:spPr>
          <a:xfrm flipH="false" flipV="false" rot="-1544691">
            <a:off x="934999" y="7924388"/>
            <a:ext cx="1243144" cy="2543517"/>
          </a:xfrm>
          <a:custGeom>
            <a:avLst/>
            <a:gdLst/>
            <a:ahLst/>
            <a:cxnLst/>
            <a:rect r="r" b="b" t="t" l="l"/>
            <a:pathLst>
              <a:path h="2543517" w="1243144">
                <a:moveTo>
                  <a:pt x="0" y="0"/>
                </a:moveTo>
                <a:lnTo>
                  <a:pt x="1243144" y="0"/>
                </a:lnTo>
                <a:lnTo>
                  <a:pt x="1243144" y="2543516"/>
                </a:lnTo>
                <a:lnTo>
                  <a:pt x="0" y="2543516"/>
                </a:lnTo>
                <a:lnTo>
                  <a:pt x="0" y="0"/>
                </a:lnTo>
                <a:close/>
              </a:path>
            </a:pathLst>
          </a:custGeom>
          <a:blipFill>
            <a:blip r:embed="rId11"/>
            <a:stretch>
              <a:fillRect l="0" t="0" r="0" b="0"/>
            </a:stretch>
          </a:blipFill>
        </p:spPr>
      </p:sp>
      <p:sp>
        <p:nvSpPr>
          <p:cNvPr name="Freeform 14" id="14"/>
          <p:cNvSpPr/>
          <p:nvPr/>
        </p:nvSpPr>
        <p:spPr>
          <a:xfrm flipH="false" flipV="false" rot="867073">
            <a:off x="4293698" y="8415001"/>
            <a:ext cx="1243144" cy="2543517"/>
          </a:xfrm>
          <a:custGeom>
            <a:avLst/>
            <a:gdLst/>
            <a:ahLst/>
            <a:cxnLst/>
            <a:rect r="r" b="b" t="t" l="l"/>
            <a:pathLst>
              <a:path h="2543517" w="1243144">
                <a:moveTo>
                  <a:pt x="0" y="0"/>
                </a:moveTo>
                <a:lnTo>
                  <a:pt x="1243144" y="0"/>
                </a:lnTo>
                <a:lnTo>
                  <a:pt x="1243144" y="2543516"/>
                </a:lnTo>
                <a:lnTo>
                  <a:pt x="0" y="2543516"/>
                </a:lnTo>
                <a:lnTo>
                  <a:pt x="0" y="0"/>
                </a:lnTo>
                <a:close/>
              </a:path>
            </a:pathLst>
          </a:custGeom>
          <a:blipFill>
            <a:blip r:embed="rId11"/>
            <a:stretch>
              <a:fillRect l="0" t="0" r="0" b="0"/>
            </a:stretch>
          </a:blipFill>
        </p:spPr>
      </p:sp>
      <p:sp>
        <p:nvSpPr>
          <p:cNvPr name="Freeform 15" id="15"/>
          <p:cNvSpPr/>
          <p:nvPr/>
        </p:nvSpPr>
        <p:spPr>
          <a:xfrm flipH="false" flipV="false" rot="-1587449">
            <a:off x="8522428" y="8101361"/>
            <a:ext cx="1243144" cy="2543517"/>
          </a:xfrm>
          <a:custGeom>
            <a:avLst/>
            <a:gdLst/>
            <a:ahLst/>
            <a:cxnLst/>
            <a:rect r="r" b="b" t="t" l="l"/>
            <a:pathLst>
              <a:path h="2543517" w="1243144">
                <a:moveTo>
                  <a:pt x="0" y="0"/>
                </a:moveTo>
                <a:lnTo>
                  <a:pt x="1243144" y="0"/>
                </a:lnTo>
                <a:lnTo>
                  <a:pt x="1243144" y="2543517"/>
                </a:lnTo>
                <a:lnTo>
                  <a:pt x="0" y="2543517"/>
                </a:lnTo>
                <a:lnTo>
                  <a:pt x="0" y="0"/>
                </a:lnTo>
                <a:close/>
              </a:path>
            </a:pathLst>
          </a:custGeom>
          <a:blipFill>
            <a:blip r:embed="rId11"/>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8F9FF">
                <a:alpha val="100000"/>
              </a:srgbClr>
            </a:gs>
            <a:gs pos="33333">
              <a:srgbClr val="FFF2EF">
                <a:alpha val="100000"/>
              </a:srgbClr>
            </a:gs>
            <a:gs pos="66667">
              <a:srgbClr val="FFF5EC">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173881">
            <a:off x="-1191602" y="-298585"/>
            <a:ext cx="4440603" cy="1881706"/>
          </a:xfrm>
          <a:custGeom>
            <a:avLst/>
            <a:gdLst/>
            <a:ahLst/>
            <a:cxnLst/>
            <a:rect r="r" b="b" t="t" l="l"/>
            <a:pathLst>
              <a:path h="1881706" w="4440603">
                <a:moveTo>
                  <a:pt x="0" y="0"/>
                </a:moveTo>
                <a:lnTo>
                  <a:pt x="4440604" y="0"/>
                </a:lnTo>
                <a:lnTo>
                  <a:pt x="4440604" y="1881706"/>
                </a:lnTo>
                <a:lnTo>
                  <a:pt x="0" y="1881706"/>
                </a:lnTo>
                <a:lnTo>
                  <a:pt x="0" y="0"/>
                </a:lnTo>
                <a:close/>
              </a:path>
            </a:pathLst>
          </a:custGeom>
          <a:blipFill>
            <a:blip r:embed="rId2"/>
            <a:stretch>
              <a:fillRect l="0" t="0" r="0" b="0"/>
            </a:stretch>
          </a:blipFill>
        </p:spPr>
      </p:sp>
      <p:sp>
        <p:nvSpPr>
          <p:cNvPr name="Freeform 3" id="3"/>
          <p:cNvSpPr/>
          <p:nvPr/>
        </p:nvSpPr>
        <p:spPr>
          <a:xfrm flipH="false" flipV="false" rot="0">
            <a:off x="11065939" y="8613762"/>
            <a:ext cx="10379122" cy="1837970"/>
          </a:xfrm>
          <a:custGeom>
            <a:avLst/>
            <a:gdLst/>
            <a:ahLst/>
            <a:cxnLst/>
            <a:rect r="r" b="b" t="t" l="l"/>
            <a:pathLst>
              <a:path h="1837970" w="10379122">
                <a:moveTo>
                  <a:pt x="0" y="0"/>
                </a:moveTo>
                <a:lnTo>
                  <a:pt x="10379122" y="0"/>
                </a:lnTo>
                <a:lnTo>
                  <a:pt x="10379122" y="1837969"/>
                </a:lnTo>
                <a:lnTo>
                  <a:pt x="0" y="1837969"/>
                </a:lnTo>
                <a:lnTo>
                  <a:pt x="0" y="0"/>
                </a:lnTo>
                <a:close/>
              </a:path>
            </a:pathLst>
          </a:custGeom>
          <a:blipFill>
            <a:blip r:embed="rId3"/>
            <a:stretch>
              <a:fillRect l="0" t="0" r="0" b="0"/>
            </a:stretch>
          </a:blipFill>
        </p:spPr>
      </p:sp>
      <p:sp>
        <p:nvSpPr>
          <p:cNvPr name="Freeform 4" id="4"/>
          <p:cNvSpPr/>
          <p:nvPr/>
        </p:nvSpPr>
        <p:spPr>
          <a:xfrm flipH="false" flipV="false" rot="0">
            <a:off x="-449460" y="9132441"/>
            <a:ext cx="12568020" cy="2225587"/>
          </a:xfrm>
          <a:custGeom>
            <a:avLst/>
            <a:gdLst/>
            <a:ahLst/>
            <a:cxnLst/>
            <a:rect r="r" b="b" t="t" l="l"/>
            <a:pathLst>
              <a:path h="2225587" w="12568020">
                <a:moveTo>
                  <a:pt x="0" y="0"/>
                </a:moveTo>
                <a:lnTo>
                  <a:pt x="12568020" y="0"/>
                </a:lnTo>
                <a:lnTo>
                  <a:pt x="12568020" y="2225587"/>
                </a:lnTo>
                <a:lnTo>
                  <a:pt x="0" y="2225587"/>
                </a:lnTo>
                <a:lnTo>
                  <a:pt x="0" y="0"/>
                </a:lnTo>
                <a:close/>
              </a:path>
            </a:pathLst>
          </a:custGeom>
          <a:blipFill>
            <a:blip r:embed="rId3"/>
            <a:stretch>
              <a:fillRect l="0" t="0" r="0" b="0"/>
            </a:stretch>
          </a:blipFill>
        </p:spPr>
      </p:sp>
      <p:sp>
        <p:nvSpPr>
          <p:cNvPr name="Freeform 5" id="5"/>
          <p:cNvSpPr/>
          <p:nvPr/>
        </p:nvSpPr>
        <p:spPr>
          <a:xfrm flipH="true" flipV="false" rot="-1544691">
            <a:off x="15242176" y="8169336"/>
            <a:ext cx="859446" cy="1527800"/>
          </a:xfrm>
          <a:custGeom>
            <a:avLst/>
            <a:gdLst/>
            <a:ahLst/>
            <a:cxnLst/>
            <a:rect r="r" b="b" t="t" l="l"/>
            <a:pathLst>
              <a:path h="1527800" w="859446">
                <a:moveTo>
                  <a:pt x="859446" y="0"/>
                </a:moveTo>
                <a:lnTo>
                  <a:pt x="0" y="0"/>
                </a:lnTo>
                <a:lnTo>
                  <a:pt x="0" y="1527800"/>
                </a:lnTo>
                <a:lnTo>
                  <a:pt x="859446" y="1527800"/>
                </a:lnTo>
                <a:lnTo>
                  <a:pt x="859446" y="0"/>
                </a:lnTo>
                <a:close/>
              </a:path>
            </a:pathLst>
          </a:custGeom>
          <a:blipFill>
            <a:blip r:embed="rId4"/>
            <a:stretch>
              <a:fillRect l="-2196" t="0" r="-2196" b="-20153"/>
            </a:stretch>
          </a:blipFill>
        </p:spPr>
      </p:sp>
      <p:sp>
        <p:nvSpPr>
          <p:cNvPr name="Freeform 6" id="6"/>
          <p:cNvSpPr/>
          <p:nvPr/>
        </p:nvSpPr>
        <p:spPr>
          <a:xfrm flipH="true" flipV="false" rot="-545199">
            <a:off x="-1262474" y="4957305"/>
            <a:ext cx="4640952" cy="5160337"/>
          </a:xfrm>
          <a:custGeom>
            <a:avLst/>
            <a:gdLst/>
            <a:ahLst/>
            <a:cxnLst/>
            <a:rect r="r" b="b" t="t" l="l"/>
            <a:pathLst>
              <a:path h="5160337" w="4640952">
                <a:moveTo>
                  <a:pt x="4640952" y="0"/>
                </a:moveTo>
                <a:lnTo>
                  <a:pt x="0" y="0"/>
                </a:lnTo>
                <a:lnTo>
                  <a:pt x="0" y="5160337"/>
                </a:lnTo>
                <a:lnTo>
                  <a:pt x="4640952" y="5160337"/>
                </a:lnTo>
                <a:lnTo>
                  <a:pt x="4640952" y="0"/>
                </a:lnTo>
                <a:close/>
              </a:path>
            </a:pathLst>
          </a:custGeom>
          <a:blipFill>
            <a:blip r:embed="rId5"/>
            <a:stretch>
              <a:fillRect l="-312" t="0" r="-6876" b="0"/>
            </a:stretch>
          </a:blipFill>
        </p:spPr>
      </p:sp>
      <p:sp>
        <p:nvSpPr>
          <p:cNvPr name="Freeform 7" id="7"/>
          <p:cNvSpPr/>
          <p:nvPr/>
        </p:nvSpPr>
        <p:spPr>
          <a:xfrm flipH="false" flipV="false" rot="867073">
            <a:off x="11297799" y="8147976"/>
            <a:ext cx="968182" cy="1980936"/>
          </a:xfrm>
          <a:custGeom>
            <a:avLst/>
            <a:gdLst/>
            <a:ahLst/>
            <a:cxnLst/>
            <a:rect r="r" b="b" t="t" l="l"/>
            <a:pathLst>
              <a:path h="1980936" w="968182">
                <a:moveTo>
                  <a:pt x="0" y="0"/>
                </a:moveTo>
                <a:lnTo>
                  <a:pt x="968183" y="0"/>
                </a:lnTo>
                <a:lnTo>
                  <a:pt x="968183" y="1980936"/>
                </a:lnTo>
                <a:lnTo>
                  <a:pt x="0" y="1980936"/>
                </a:lnTo>
                <a:lnTo>
                  <a:pt x="0" y="0"/>
                </a:lnTo>
                <a:close/>
              </a:path>
            </a:pathLst>
          </a:custGeom>
          <a:blipFill>
            <a:blip r:embed="rId4"/>
            <a:stretch>
              <a:fillRect l="0" t="0" r="0" b="0"/>
            </a:stretch>
          </a:blipFill>
        </p:spPr>
      </p:sp>
      <p:sp>
        <p:nvSpPr>
          <p:cNvPr name="Freeform 8" id="8"/>
          <p:cNvSpPr/>
          <p:nvPr/>
        </p:nvSpPr>
        <p:spPr>
          <a:xfrm flipH="false" flipV="false" rot="867073">
            <a:off x="4396172" y="8715649"/>
            <a:ext cx="1102552" cy="2255861"/>
          </a:xfrm>
          <a:custGeom>
            <a:avLst/>
            <a:gdLst/>
            <a:ahLst/>
            <a:cxnLst/>
            <a:rect r="r" b="b" t="t" l="l"/>
            <a:pathLst>
              <a:path h="2255861" w="1102552">
                <a:moveTo>
                  <a:pt x="0" y="0"/>
                </a:moveTo>
                <a:lnTo>
                  <a:pt x="1102552" y="0"/>
                </a:lnTo>
                <a:lnTo>
                  <a:pt x="1102552" y="2255860"/>
                </a:lnTo>
                <a:lnTo>
                  <a:pt x="0" y="2255860"/>
                </a:lnTo>
                <a:lnTo>
                  <a:pt x="0" y="0"/>
                </a:lnTo>
                <a:close/>
              </a:path>
            </a:pathLst>
          </a:custGeom>
          <a:blipFill>
            <a:blip r:embed="rId4"/>
            <a:stretch>
              <a:fillRect l="0" t="0" r="0" b="0"/>
            </a:stretch>
          </a:blipFill>
        </p:spPr>
      </p:sp>
      <p:sp>
        <p:nvSpPr>
          <p:cNvPr name="Freeform 9" id="9"/>
          <p:cNvSpPr/>
          <p:nvPr/>
        </p:nvSpPr>
        <p:spPr>
          <a:xfrm flipH="false" flipV="false" rot="-1587449">
            <a:off x="8668839" y="8724182"/>
            <a:ext cx="955022" cy="1954008"/>
          </a:xfrm>
          <a:custGeom>
            <a:avLst/>
            <a:gdLst/>
            <a:ahLst/>
            <a:cxnLst/>
            <a:rect r="r" b="b" t="t" l="l"/>
            <a:pathLst>
              <a:path h="1954008" w="955022">
                <a:moveTo>
                  <a:pt x="0" y="0"/>
                </a:moveTo>
                <a:lnTo>
                  <a:pt x="955022" y="0"/>
                </a:lnTo>
                <a:lnTo>
                  <a:pt x="955022" y="1954009"/>
                </a:lnTo>
                <a:lnTo>
                  <a:pt x="0" y="1954009"/>
                </a:lnTo>
                <a:lnTo>
                  <a:pt x="0" y="0"/>
                </a:lnTo>
                <a:close/>
              </a:path>
            </a:pathLst>
          </a:custGeom>
          <a:blipFill>
            <a:blip r:embed="rId4"/>
            <a:stretch>
              <a:fillRect l="0" t="0" r="0" b="0"/>
            </a:stretch>
          </a:blipFill>
        </p:spPr>
      </p:sp>
      <p:sp>
        <p:nvSpPr>
          <p:cNvPr name="Freeform 10" id="10"/>
          <p:cNvSpPr/>
          <p:nvPr/>
        </p:nvSpPr>
        <p:spPr>
          <a:xfrm flipH="false" flipV="false" rot="173881">
            <a:off x="15430510" y="-520703"/>
            <a:ext cx="4440603" cy="1881706"/>
          </a:xfrm>
          <a:custGeom>
            <a:avLst/>
            <a:gdLst/>
            <a:ahLst/>
            <a:cxnLst/>
            <a:rect r="r" b="b" t="t" l="l"/>
            <a:pathLst>
              <a:path h="1881706" w="4440603">
                <a:moveTo>
                  <a:pt x="0" y="0"/>
                </a:moveTo>
                <a:lnTo>
                  <a:pt x="4440603" y="0"/>
                </a:lnTo>
                <a:lnTo>
                  <a:pt x="4440603" y="1881705"/>
                </a:lnTo>
                <a:lnTo>
                  <a:pt x="0" y="1881705"/>
                </a:lnTo>
                <a:lnTo>
                  <a:pt x="0" y="0"/>
                </a:lnTo>
                <a:close/>
              </a:path>
            </a:pathLst>
          </a:custGeom>
          <a:blipFill>
            <a:blip r:embed="rId2"/>
            <a:stretch>
              <a:fillRect l="0" t="0" r="0" b="0"/>
            </a:stretch>
          </a:blipFill>
        </p:spPr>
      </p:sp>
      <p:sp>
        <p:nvSpPr>
          <p:cNvPr name="Freeform 11" id="11"/>
          <p:cNvSpPr/>
          <p:nvPr/>
        </p:nvSpPr>
        <p:spPr>
          <a:xfrm flipH="false" flipV="false" rot="173881">
            <a:off x="5129794" y="-520703"/>
            <a:ext cx="4440603" cy="1881706"/>
          </a:xfrm>
          <a:custGeom>
            <a:avLst/>
            <a:gdLst/>
            <a:ahLst/>
            <a:cxnLst/>
            <a:rect r="r" b="b" t="t" l="l"/>
            <a:pathLst>
              <a:path h="1881706" w="4440603">
                <a:moveTo>
                  <a:pt x="0" y="0"/>
                </a:moveTo>
                <a:lnTo>
                  <a:pt x="4440603" y="0"/>
                </a:lnTo>
                <a:lnTo>
                  <a:pt x="4440603" y="1881705"/>
                </a:lnTo>
                <a:lnTo>
                  <a:pt x="0" y="1881705"/>
                </a:lnTo>
                <a:lnTo>
                  <a:pt x="0" y="0"/>
                </a:lnTo>
                <a:close/>
              </a:path>
            </a:pathLst>
          </a:custGeom>
          <a:blipFill>
            <a:blip r:embed="rId2"/>
            <a:stretch>
              <a:fillRect l="0" t="0" r="0" b="0"/>
            </a:stretch>
          </a:blipFill>
        </p:spPr>
      </p:sp>
      <p:sp>
        <p:nvSpPr>
          <p:cNvPr name="Freeform 12" id="12"/>
          <p:cNvSpPr/>
          <p:nvPr/>
        </p:nvSpPr>
        <p:spPr>
          <a:xfrm flipH="false" flipV="false" rot="0">
            <a:off x="11863379" y="204759"/>
            <a:ext cx="4768465" cy="2534589"/>
          </a:xfrm>
          <a:custGeom>
            <a:avLst/>
            <a:gdLst/>
            <a:ahLst/>
            <a:cxnLst/>
            <a:rect r="r" b="b" t="t" l="l"/>
            <a:pathLst>
              <a:path h="2534589" w="4768465">
                <a:moveTo>
                  <a:pt x="0" y="0"/>
                </a:moveTo>
                <a:lnTo>
                  <a:pt x="4768464" y="0"/>
                </a:lnTo>
                <a:lnTo>
                  <a:pt x="4768464" y="2534590"/>
                </a:lnTo>
                <a:lnTo>
                  <a:pt x="0" y="2534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68528">
            <a:off x="4554794" y="446460"/>
            <a:ext cx="9184298" cy="2346405"/>
          </a:xfrm>
          <a:prstGeom prst="rect">
            <a:avLst/>
          </a:prstGeom>
        </p:spPr>
        <p:txBody>
          <a:bodyPr anchor="t" rtlCol="false" tIns="0" lIns="0" bIns="0" rIns="0">
            <a:spAutoFit/>
          </a:bodyPr>
          <a:lstStyle/>
          <a:p>
            <a:pPr algn="ctr">
              <a:lnSpc>
                <a:spcPts val="8817"/>
              </a:lnSpc>
            </a:pPr>
            <a:r>
              <a:rPr lang="en-US" sz="10019" spc="-741">
                <a:solidFill>
                  <a:srgbClr val="FFFFFF"/>
                </a:solidFill>
                <a:latin typeface="More Sugar"/>
                <a:ea typeface="More Sugar"/>
                <a:cs typeface="More Sugar"/>
                <a:sym typeface="More Sugar"/>
              </a:rPr>
              <a:t>Hasil &amp; Pembelajaran </a:t>
            </a:r>
          </a:p>
        </p:txBody>
      </p:sp>
      <p:sp>
        <p:nvSpPr>
          <p:cNvPr name="TextBox 14" id="14"/>
          <p:cNvSpPr txBox="true"/>
          <p:nvPr/>
        </p:nvSpPr>
        <p:spPr>
          <a:xfrm rot="0">
            <a:off x="1899356" y="2807966"/>
            <a:ext cx="13772544" cy="5878923"/>
          </a:xfrm>
          <a:prstGeom prst="rect">
            <a:avLst/>
          </a:prstGeom>
        </p:spPr>
        <p:txBody>
          <a:bodyPr anchor="t" rtlCol="false" tIns="0" lIns="0" bIns="0" rIns="0">
            <a:spAutoFit/>
          </a:bodyPr>
          <a:lstStyle/>
          <a:p>
            <a:pPr algn="just" marL="724844" indent="-362422" lvl="1">
              <a:lnSpc>
                <a:spcPts val="4700"/>
              </a:lnSpc>
              <a:buFont typeface="Arial"/>
              <a:buChar char="•"/>
            </a:pPr>
            <a:r>
              <a:rPr lang="en-US" sz="3357">
                <a:solidFill>
                  <a:srgbClr val="1A63A0"/>
                </a:solidFill>
                <a:latin typeface="More Sugar"/>
                <a:ea typeface="More Sugar"/>
                <a:cs typeface="More Sugar"/>
                <a:sym typeface="More Sugar"/>
              </a:rPr>
              <a:t>Memahami alur kerja data dari frontend ke backend dan ke database.</a:t>
            </a:r>
          </a:p>
          <a:p>
            <a:pPr algn="just" marL="724844" indent="-362422" lvl="1">
              <a:lnSpc>
                <a:spcPts val="4700"/>
              </a:lnSpc>
              <a:buFont typeface="Arial"/>
              <a:buChar char="•"/>
            </a:pPr>
            <a:r>
              <a:rPr lang="en-US" sz="3357">
                <a:solidFill>
                  <a:srgbClr val="1A63A0"/>
                </a:solidFill>
                <a:latin typeface="More Sugar"/>
                <a:ea typeface="More Sugar"/>
                <a:cs typeface="More Sugar"/>
                <a:sym typeface="More Sugar"/>
              </a:rPr>
              <a:t>Membuat koneksi antara website dan database (misalnya MySQL).</a:t>
            </a:r>
          </a:p>
          <a:p>
            <a:pPr algn="just" marL="724844" indent="-362422" lvl="1">
              <a:lnSpc>
                <a:spcPts val="4700"/>
              </a:lnSpc>
              <a:buFont typeface="Arial"/>
              <a:buChar char="•"/>
            </a:pPr>
            <a:r>
              <a:rPr lang="en-US" sz="3357">
                <a:solidFill>
                  <a:srgbClr val="1A63A0"/>
                </a:solidFill>
                <a:latin typeface="More Sugar"/>
                <a:ea typeface="More Sugar"/>
                <a:cs typeface="More Sugar"/>
                <a:sym typeface="More Sugar"/>
              </a:rPr>
              <a:t> Mengimplementasikan fungsi CRUD secara lengkap (Tambah, Tampil, Edit, Hapus).</a:t>
            </a:r>
          </a:p>
          <a:p>
            <a:pPr algn="just" marL="724844" indent="-362422" lvl="1">
              <a:lnSpc>
                <a:spcPts val="4700"/>
              </a:lnSpc>
              <a:buFont typeface="Arial"/>
              <a:buChar char="•"/>
            </a:pPr>
            <a:r>
              <a:rPr lang="en-US" sz="3357">
                <a:solidFill>
                  <a:srgbClr val="1A63A0"/>
                </a:solidFill>
                <a:latin typeface="More Sugar"/>
                <a:ea typeface="More Sugar"/>
                <a:cs typeface="More Sugar"/>
                <a:sym typeface="More Sugar"/>
              </a:rPr>
              <a:t>Mengembangkan website sederhana yang dapat digunakan secara nyata.</a:t>
            </a:r>
          </a:p>
          <a:p>
            <a:pPr algn="just" marL="724844" indent="-362422" lvl="1">
              <a:lnSpc>
                <a:spcPts val="4700"/>
              </a:lnSpc>
              <a:buFont typeface="Arial"/>
              <a:buChar char="•"/>
            </a:pPr>
            <a:r>
              <a:rPr lang="en-US" sz="3357">
                <a:solidFill>
                  <a:srgbClr val="1A63A0"/>
                </a:solidFill>
                <a:latin typeface="More Sugar"/>
                <a:ea typeface="More Sugar"/>
                <a:cs typeface="More Sugar"/>
                <a:sym typeface="More Sugar"/>
              </a:rPr>
              <a:t>Meningkatkan kemampuan logika pemrograman dan pemahaman web development dasar.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8F9FF">
                <a:alpha val="100000"/>
              </a:srgbClr>
            </a:gs>
            <a:gs pos="33333">
              <a:srgbClr val="FFF2EF">
                <a:alpha val="100000"/>
              </a:srgbClr>
            </a:gs>
            <a:gs pos="66667">
              <a:srgbClr val="FFF5EC">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01239" y="8775610"/>
            <a:ext cx="11418055" cy="2021947"/>
          </a:xfrm>
          <a:custGeom>
            <a:avLst/>
            <a:gdLst/>
            <a:ahLst/>
            <a:cxnLst/>
            <a:rect r="r" b="b" t="t" l="l"/>
            <a:pathLst>
              <a:path h="2021947" w="11418055">
                <a:moveTo>
                  <a:pt x="0" y="0"/>
                </a:moveTo>
                <a:lnTo>
                  <a:pt x="11418055" y="0"/>
                </a:lnTo>
                <a:lnTo>
                  <a:pt x="11418055" y="2021947"/>
                </a:lnTo>
                <a:lnTo>
                  <a:pt x="0" y="2021947"/>
                </a:lnTo>
                <a:lnTo>
                  <a:pt x="0" y="0"/>
                </a:lnTo>
                <a:close/>
              </a:path>
            </a:pathLst>
          </a:custGeom>
          <a:blipFill>
            <a:blip r:embed="rId2"/>
            <a:stretch>
              <a:fillRect l="0" t="0" r="0" b="0"/>
            </a:stretch>
          </a:blipFill>
        </p:spPr>
      </p:sp>
      <p:sp>
        <p:nvSpPr>
          <p:cNvPr name="Freeform 3" id="3"/>
          <p:cNvSpPr/>
          <p:nvPr/>
        </p:nvSpPr>
        <p:spPr>
          <a:xfrm flipH="false" flipV="false" rot="0">
            <a:off x="-1729916" y="8900363"/>
            <a:ext cx="11119181" cy="1969022"/>
          </a:xfrm>
          <a:custGeom>
            <a:avLst/>
            <a:gdLst/>
            <a:ahLst/>
            <a:cxnLst/>
            <a:rect r="r" b="b" t="t" l="l"/>
            <a:pathLst>
              <a:path h="1969022" w="11119181">
                <a:moveTo>
                  <a:pt x="0" y="0"/>
                </a:moveTo>
                <a:lnTo>
                  <a:pt x="11119181" y="0"/>
                </a:lnTo>
                <a:lnTo>
                  <a:pt x="11119181" y="1969021"/>
                </a:lnTo>
                <a:lnTo>
                  <a:pt x="0" y="1969021"/>
                </a:lnTo>
                <a:lnTo>
                  <a:pt x="0" y="0"/>
                </a:lnTo>
                <a:close/>
              </a:path>
            </a:pathLst>
          </a:custGeom>
          <a:blipFill>
            <a:blip r:embed="rId2"/>
            <a:stretch>
              <a:fillRect l="0" t="0" r="0" b="0"/>
            </a:stretch>
          </a:blipFill>
        </p:spPr>
      </p:sp>
      <p:sp>
        <p:nvSpPr>
          <p:cNvPr name="Freeform 4" id="4"/>
          <p:cNvSpPr/>
          <p:nvPr/>
        </p:nvSpPr>
        <p:spPr>
          <a:xfrm flipH="false" flipV="false" rot="867073">
            <a:off x="6197234" y="9021123"/>
            <a:ext cx="998104" cy="2042156"/>
          </a:xfrm>
          <a:custGeom>
            <a:avLst/>
            <a:gdLst/>
            <a:ahLst/>
            <a:cxnLst/>
            <a:rect r="r" b="b" t="t" l="l"/>
            <a:pathLst>
              <a:path h="2042156" w="998104">
                <a:moveTo>
                  <a:pt x="0" y="0"/>
                </a:moveTo>
                <a:lnTo>
                  <a:pt x="998104" y="0"/>
                </a:lnTo>
                <a:lnTo>
                  <a:pt x="998104" y="2042156"/>
                </a:lnTo>
                <a:lnTo>
                  <a:pt x="0" y="2042156"/>
                </a:lnTo>
                <a:lnTo>
                  <a:pt x="0" y="0"/>
                </a:lnTo>
                <a:close/>
              </a:path>
            </a:pathLst>
          </a:custGeom>
          <a:blipFill>
            <a:blip r:embed="rId3"/>
            <a:stretch>
              <a:fillRect l="0" t="0" r="0" b="0"/>
            </a:stretch>
          </a:blipFill>
        </p:spPr>
      </p:sp>
      <p:sp>
        <p:nvSpPr>
          <p:cNvPr name="Freeform 5" id="5"/>
          <p:cNvSpPr/>
          <p:nvPr/>
        </p:nvSpPr>
        <p:spPr>
          <a:xfrm flipH="false" flipV="false" rot="-1350231">
            <a:off x="10670278" y="8835879"/>
            <a:ext cx="1074149" cy="2197747"/>
          </a:xfrm>
          <a:custGeom>
            <a:avLst/>
            <a:gdLst/>
            <a:ahLst/>
            <a:cxnLst/>
            <a:rect r="r" b="b" t="t" l="l"/>
            <a:pathLst>
              <a:path h="2197747" w="1074149">
                <a:moveTo>
                  <a:pt x="0" y="0"/>
                </a:moveTo>
                <a:lnTo>
                  <a:pt x="1074148" y="0"/>
                </a:lnTo>
                <a:lnTo>
                  <a:pt x="1074148" y="2197747"/>
                </a:lnTo>
                <a:lnTo>
                  <a:pt x="0" y="2197747"/>
                </a:lnTo>
                <a:lnTo>
                  <a:pt x="0" y="0"/>
                </a:lnTo>
                <a:close/>
              </a:path>
            </a:pathLst>
          </a:custGeom>
          <a:blipFill>
            <a:blip r:embed="rId3"/>
            <a:stretch>
              <a:fillRect l="0" t="0" r="0" b="0"/>
            </a:stretch>
          </a:blipFill>
        </p:spPr>
      </p:sp>
      <p:sp>
        <p:nvSpPr>
          <p:cNvPr name="Freeform 6" id="6"/>
          <p:cNvSpPr/>
          <p:nvPr/>
        </p:nvSpPr>
        <p:spPr>
          <a:xfrm flipH="false" flipV="false" rot="0">
            <a:off x="15873633" y="556062"/>
            <a:ext cx="2771334" cy="1174353"/>
          </a:xfrm>
          <a:custGeom>
            <a:avLst/>
            <a:gdLst/>
            <a:ahLst/>
            <a:cxnLst/>
            <a:rect r="r" b="b" t="t" l="l"/>
            <a:pathLst>
              <a:path h="1174353" w="2771334">
                <a:moveTo>
                  <a:pt x="0" y="0"/>
                </a:moveTo>
                <a:lnTo>
                  <a:pt x="2771334" y="0"/>
                </a:lnTo>
                <a:lnTo>
                  <a:pt x="2771334" y="1174353"/>
                </a:lnTo>
                <a:lnTo>
                  <a:pt x="0" y="1174353"/>
                </a:lnTo>
                <a:lnTo>
                  <a:pt x="0" y="0"/>
                </a:lnTo>
                <a:close/>
              </a:path>
            </a:pathLst>
          </a:custGeom>
          <a:blipFill>
            <a:blip r:embed="rId4"/>
            <a:stretch>
              <a:fillRect l="0" t="0" r="0" b="0"/>
            </a:stretch>
          </a:blipFill>
        </p:spPr>
      </p:sp>
      <p:sp>
        <p:nvSpPr>
          <p:cNvPr name="Freeform 7" id="7"/>
          <p:cNvSpPr/>
          <p:nvPr/>
        </p:nvSpPr>
        <p:spPr>
          <a:xfrm flipH="false" flipV="false" rot="0">
            <a:off x="2352720" y="-145653"/>
            <a:ext cx="2771334" cy="1174353"/>
          </a:xfrm>
          <a:custGeom>
            <a:avLst/>
            <a:gdLst/>
            <a:ahLst/>
            <a:cxnLst/>
            <a:rect r="r" b="b" t="t" l="l"/>
            <a:pathLst>
              <a:path h="1174353" w="2771334">
                <a:moveTo>
                  <a:pt x="0" y="0"/>
                </a:moveTo>
                <a:lnTo>
                  <a:pt x="2771334" y="0"/>
                </a:lnTo>
                <a:lnTo>
                  <a:pt x="2771334" y="1174353"/>
                </a:lnTo>
                <a:lnTo>
                  <a:pt x="0" y="1174353"/>
                </a:lnTo>
                <a:lnTo>
                  <a:pt x="0" y="0"/>
                </a:lnTo>
                <a:close/>
              </a:path>
            </a:pathLst>
          </a:custGeom>
          <a:blipFill>
            <a:blip r:embed="rId4"/>
            <a:stretch>
              <a:fillRect l="0" t="0" r="0" b="0"/>
            </a:stretch>
          </a:blipFill>
        </p:spPr>
      </p:sp>
      <p:sp>
        <p:nvSpPr>
          <p:cNvPr name="Freeform 8" id="8"/>
          <p:cNvSpPr/>
          <p:nvPr/>
        </p:nvSpPr>
        <p:spPr>
          <a:xfrm flipH="false" flipV="false" rot="0">
            <a:off x="16503445" y="7185046"/>
            <a:ext cx="3569110" cy="2126519"/>
          </a:xfrm>
          <a:custGeom>
            <a:avLst/>
            <a:gdLst/>
            <a:ahLst/>
            <a:cxnLst/>
            <a:rect r="r" b="b" t="t" l="l"/>
            <a:pathLst>
              <a:path h="2126519" w="3569110">
                <a:moveTo>
                  <a:pt x="0" y="0"/>
                </a:moveTo>
                <a:lnTo>
                  <a:pt x="3569110" y="0"/>
                </a:lnTo>
                <a:lnTo>
                  <a:pt x="3569110" y="2126519"/>
                </a:lnTo>
                <a:lnTo>
                  <a:pt x="0" y="2126519"/>
                </a:lnTo>
                <a:lnTo>
                  <a:pt x="0" y="0"/>
                </a:lnTo>
                <a:close/>
              </a:path>
            </a:pathLst>
          </a:custGeom>
          <a:blipFill>
            <a:blip r:embed="rId5"/>
            <a:stretch>
              <a:fillRect l="0" t="0" r="0" b="0"/>
            </a:stretch>
          </a:blipFill>
        </p:spPr>
      </p:sp>
      <p:sp>
        <p:nvSpPr>
          <p:cNvPr name="Freeform 9" id="9"/>
          <p:cNvSpPr/>
          <p:nvPr/>
        </p:nvSpPr>
        <p:spPr>
          <a:xfrm flipH="false" flipV="false" rot="0">
            <a:off x="12124119" y="441524"/>
            <a:ext cx="2771334" cy="1174353"/>
          </a:xfrm>
          <a:custGeom>
            <a:avLst/>
            <a:gdLst/>
            <a:ahLst/>
            <a:cxnLst/>
            <a:rect r="r" b="b" t="t" l="l"/>
            <a:pathLst>
              <a:path h="1174353" w="2771334">
                <a:moveTo>
                  <a:pt x="0" y="0"/>
                </a:moveTo>
                <a:lnTo>
                  <a:pt x="2771334" y="0"/>
                </a:lnTo>
                <a:lnTo>
                  <a:pt x="2771334" y="1174352"/>
                </a:lnTo>
                <a:lnTo>
                  <a:pt x="0" y="1174352"/>
                </a:lnTo>
                <a:lnTo>
                  <a:pt x="0" y="0"/>
                </a:lnTo>
                <a:close/>
              </a:path>
            </a:pathLst>
          </a:custGeom>
          <a:blipFill>
            <a:blip r:embed="rId4"/>
            <a:stretch>
              <a:fillRect l="0" t="0" r="0" b="0"/>
            </a:stretch>
          </a:blipFill>
        </p:spPr>
      </p:sp>
      <p:sp>
        <p:nvSpPr>
          <p:cNvPr name="Freeform 10" id="10"/>
          <p:cNvSpPr/>
          <p:nvPr/>
        </p:nvSpPr>
        <p:spPr>
          <a:xfrm flipH="false" flipV="false" rot="0">
            <a:off x="-1729916" y="7185046"/>
            <a:ext cx="3569110" cy="2126519"/>
          </a:xfrm>
          <a:custGeom>
            <a:avLst/>
            <a:gdLst/>
            <a:ahLst/>
            <a:cxnLst/>
            <a:rect r="r" b="b" t="t" l="l"/>
            <a:pathLst>
              <a:path h="2126519" w="3569110">
                <a:moveTo>
                  <a:pt x="0" y="0"/>
                </a:moveTo>
                <a:lnTo>
                  <a:pt x="3569109" y="0"/>
                </a:lnTo>
                <a:lnTo>
                  <a:pt x="3569109" y="2126519"/>
                </a:lnTo>
                <a:lnTo>
                  <a:pt x="0" y="2126519"/>
                </a:lnTo>
                <a:lnTo>
                  <a:pt x="0" y="0"/>
                </a:lnTo>
                <a:close/>
              </a:path>
            </a:pathLst>
          </a:custGeom>
          <a:blipFill>
            <a:blip r:embed="rId5"/>
            <a:stretch>
              <a:fillRect l="0" t="0" r="0" b="0"/>
            </a:stretch>
          </a:blipFill>
        </p:spPr>
      </p:sp>
      <p:sp>
        <p:nvSpPr>
          <p:cNvPr name="Freeform 11" id="11"/>
          <p:cNvSpPr/>
          <p:nvPr/>
        </p:nvSpPr>
        <p:spPr>
          <a:xfrm flipH="false" flipV="false" rot="-1350231">
            <a:off x="1792795" y="8662994"/>
            <a:ext cx="1243144" cy="2543517"/>
          </a:xfrm>
          <a:custGeom>
            <a:avLst/>
            <a:gdLst/>
            <a:ahLst/>
            <a:cxnLst/>
            <a:rect r="r" b="b" t="t" l="l"/>
            <a:pathLst>
              <a:path h="2543517" w="1243144">
                <a:moveTo>
                  <a:pt x="0" y="0"/>
                </a:moveTo>
                <a:lnTo>
                  <a:pt x="1243144" y="0"/>
                </a:lnTo>
                <a:lnTo>
                  <a:pt x="1243144" y="2543516"/>
                </a:lnTo>
                <a:lnTo>
                  <a:pt x="0" y="2543516"/>
                </a:lnTo>
                <a:lnTo>
                  <a:pt x="0" y="0"/>
                </a:lnTo>
                <a:close/>
              </a:path>
            </a:pathLst>
          </a:custGeom>
          <a:blipFill>
            <a:blip r:embed="rId3"/>
            <a:stretch>
              <a:fillRect l="0" t="0" r="0" b="0"/>
            </a:stretch>
          </a:blipFill>
        </p:spPr>
      </p:sp>
      <p:sp>
        <p:nvSpPr>
          <p:cNvPr name="Freeform 12" id="12"/>
          <p:cNvSpPr/>
          <p:nvPr/>
        </p:nvSpPr>
        <p:spPr>
          <a:xfrm flipH="false" flipV="false" rot="0">
            <a:off x="13604870" y="1730415"/>
            <a:ext cx="4049369" cy="7765205"/>
          </a:xfrm>
          <a:custGeom>
            <a:avLst/>
            <a:gdLst/>
            <a:ahLst/>
            <a:cxnLst/>
            <a:rect r="r" b="b" t="t" l="l"/>
            <a:pathLst>
              <a:path h="7765205" w="4049369">
                <a:moveTo>
                  <a:pt x="0" y="0"/>
                </a:moveTo>
                <a:lnTo>
                  <a:pt x="4049369" y="0"/>
                </a:lnTo>
                <a:lnTo>
                  <a:pt x="4049369" y="7765205"/>
                </a:lnTo>
                <a:lnTo>
                  <a:pt x="0" y="7765205"/>
                </a:lnTo>
                <a:lnTo>
                  <a:pt x="0" y="0"/>
                </a:lnTo>
                <a:close/>
              </a:path>
            </a:pathLst>
          </a:custGeom>
          <a:blipFill>
            <a:blip r:embed="rId6"/>
            <a:stretch>
              <a:fillRect l="0" t="0" r="0" b="0"/>
            </a:stretch>
          </a:blipFill>
        </p:spPr>
      </p:sp>
      <p:sp>
        <p:nvSpPr>
          <p:cNvPr name="Freeform 13" id="13"/>
          <p:cNvSpPr/>
          <p:nvPr/>
        </p:nvSpPr>
        <p:spPr>
          <a:xfrm flipH="false" flipV="false" rot="867073">
            <a:off x="12888215" y="9043767"/>
            <a:ext cx="1243144" cy="2543517"/>
          </a:xfrm>
          <a:custGeom>
            <a:avLst/>
            <a:gdLst/>
            <a:ahLst/>
            <a:cxnLst/>
            <a:rect r="r" b="b" t="t" l="l"/>
            <a:pathLst>
              <a:path h="2543517" w="1243144">
                <a:moveTo>
                  <a:pt x="0" y="0"/>
                </a:moveTo>
                <a:lnTo>
                  <a:pt x="1243143" y="0"/>
                </a:lnTo>
                <a:lnTo>
                  <a:pt x="1243143" y="2543517"/>
                </a:lnTo>
                <a:lnTo>
                  <a:pt x="0" y="2543517"/>
                </a:lnTo>
                <a:lnTo>
                  <a:pt x="0" y="0"/>
                </a:lnTo>
                <a:close/>
              </a:path>
            </a:pathLst>
          </a:custGeom>
          <a:blipFill>
            <a:blip r:embed="rId3"/>
            <a:stretch>
              <a:fillRect l="0" t="0" r="0" b="0"/>
            </a:stretch>
          </a:blipFill>
        </p:spPr>
      </p:sp>
      <p:sp>
        <p:nvSpPr>
          <p:cNvPr name="Freeform 14" id="14"/>
          <p:cNvSpPr/>
          <p:nvPr/>
        </p:nvSpPr>
        <p:spPr>
          <a:xfrm flipH="false" flipV="false" rot="0">
            <a:off x="6875136" y="-145653"/>
            <a:ext cx="2771334" cy="1174353"/>
          </a:xfrm>
          <a:custGeom>
            <a:avLst/>
            <a:gdLst/>
            <a:ahLst/>
            <a:cxnLst/>
            <a:rect r="r" b="b" t="t" l="l"/>
            <a:pathLst>
              <a:path h="1174353" w="2771334">
                <a:moveTo>
                  <a:pt x="0" y="0"/>
                </a:moveTo>
                <a:lnTo>
                  <a:pt x="2771334" y="0"/>
                </a:lnTo>
                <a:lnTo>
                  <a:pt x="2771334" y="1174353"/>
                </a:lnTo>
                <a:lnTo>
                  <a:pt x="0" y="1174353"/>
                </a:lnTo>
                <a:lnTo>
                  <a:pt x="0" y="0"/>
                </a:lnTo>
                <a:close/>
              </a:path>
            </a:pathLst>
          </a:custGeom>
          <a:blipFill>
            <a:blip r:embed="rId4"/>
            <a:stretch>
              <a:fillRect l="0" t="0" r="0" b="0"/>
            </a:stretch>
          </a:blipFill>
        </p:spPr>
      </p:sp>
      <p:sp>
        <p:nvSpPr>
          <p:cNvPr name="TextBox 15" id="15"/>
          <p:cNvSpPr txBox="true"/>
          <p:nvPr/>
        </p:nvSpPr>
        <p:spPr>
          <a:xfrm rot="0">
            <a:off x="1028700" y="122322"/>
            <a:ext cx="8039892" cy="1304925"/>
          </a:xfrm>
          <a:prstGeom prst="rect">
            <a:avLst/>
          </a:prstGeom>
        </p:spPr>
        <p:txBody>
          <a:bodyPr anchor="t" rtlCol="false" tIns="0" lIns="0" bIns="0" rIns="0">
            <a:spAutoFit/>
          </a:bodyPr>
          <a:lstStyle/>
          <a:p>
            <a:pPr algn="ctr">
              <a:lnSpc>
                <a:spcPts val="10500"/>
              </a:lnSpc>
            </a:pPr>
            <a:r>
              <a:rPr lang="en-US" sz="7500">
                <a:solidFill>
                  <a:srgbClr val="FFFFFF"/>
                </a:solidFill>
                <a:latin typeface="More Sugar"/>
                <a:ea typeface="More Sugar"/>
                <a:cs typeface="More Sugar"/>
                <a:sym typeface="More Sugar"/>
              </a:rPr>
              <a:t>Kendala &amp; Solusi</a:t>
            </a:r>
          </a:p>
        </p:txBody>
      </p:sp>
      <p:sp>
        <p:nvSpPr>
          <p:cNvPr name="Freeform 16" id="16"/>
          <p:cNvSpPr/>
          <p:nvPr/>
        </p:nvSpPr>
        <p:spPr>
          <a:xfrm flipH="false" flipV="false" rot="0">
            <a:off x="-356967" y="1127562"/>
            <a:ext cx="2771334" cy="1174353"/>
          </a:xfrm>
          <a:custGeom>
            <a:avLst/>
            <a:gdLst/>
            <a:ahLst/>
            <a:cxnLst/>
            <a:rect r="r" b="b" t="t" l="l"/>
            <a:pathLst>
              <a:path h="1174353" w="2771334">
                <a:moveTo>
                  <a:pt x="0" y="0"/>
                </a:moveTo>
                <a:lnTo>
                  <a:pt x="2771334" y="0"/>
                </a:lnTo>
                <a:lnTo>
                  <a:pt x="2771334" y="1174353"/>
                </a:lnTo>
                <a:lnTo>
                  <a:pt x="0" y="1174353"/>
                </a:lnTo>
                <a:lnTo>
                  <a:pt x="0" y="0"/>
                </a:lnTo>
                <a:close/>
              </a:path>
            </a:pathLst>
          </a:custGeom>
          <a:blipFill>
            <a:blip r:embed="rId4"/>
            <a:stretch>
              <a:fillRect l="0" t="0" r="0" b="0"/>
            </a:stretch>
          </a:blipFill>
        </p:spPr>
      </p:sp>
      <p:sp>
        <p:nvSpPr>
          <p:cNvPr name="TextBox 17" id="17"/>
          <p:cNvSpPr txBox="true"/>
          <p:nvPr/>
        </p:nvSpPr>
        <p:spPr>
          <a:xfrm rot="0">
            <a:off x="1053377" y="1198788"/>
            <a:ext cx="14820256" cy="7822749"/>
          </a:xfrm>
          <a:prstGeom prst="rect">
            <a:avLst/>
          </a:prstGeom>
        </p:spPr>
        <p:txBody>
          <a:bodyPr anchor="t" rtlCol="false" tIns="0" lIns="0" bIns="0" rIns="0">
            <a:spAutoFit/>
          </a:bodyPr>
          <a:lstStyle/>
          <a:p>
            <a:pPr algn="just" marL="682606" indent="-341303" lvl="1">
              <a:lnSpc>
                <a:spcPts val="4426"/>
              </a:lnSpc>
              <a:buFont typeface="Arial"/>
              <a:buChar char="•"/>
            </a:pPr>
            <a:r>
              <a:rPr lang="en-US" sz="3161">
                <a:solidFill>
                  <a:srgbClr val="245274"/>
                </a:solidFill>
                <a:latin typeface="More Sugar"/>
                <a:ea typeface="More Sugar"/>
                <a:cs typeface="More Sugar"/>
                <a:sym typeface="More Sugar"/>
              </a:rPr>
              <a:t>Koneksi Database Error</a:t>
            </a:r>
          </a:p>
          <a:p>
            <a:pPr algn="just">
              <a:lnSpc>
                <a:spcPts val="4426"/>
              </a:lnSpc>
            </a:pPr>
            <a:r>
              <a:rPr lang="en-US" sz="3161">
                <a:solidFill>
                  <a:srgbClr val="245274"/>
                </a:solidFill>
                <a:latin typeface="More Sugar"/>
                <a:ea typeface="More Sugar"/>
                <a:cs typeface="More Sugar"/>
                <a:sym typeface="More Sugar"/>
              </a:rPr>
              <a:t>Solusi: Periksa pengaturan database dan pastikan server aktif.</a:t>
            </a:r>
          </a:p>
          <a:p>
            <a:pPr algn="just" marL="682606" indent="-341303" lvl="1">
              <a:lnSpc>
                <a:spcPts val="4426"/>
              </a:lnSpc>
              <a:buFont typeface="Arial"/>
              <a:buChar char="•"/>
            </a:pPr>
            <a:r>
              <a:rPr lang="en-US" sz="3161">
                <a:solidFill>
                  <a:srgbClr val="245274"/>
                </a:solidFill>
                <a:latin typeface="More Sugar"/>
                <a:ea typeface="More Sugar"/>
                <a:cs typeface="More Sugar"/>
                <a:sym typeface="More Sugar"/>
              </a:rPr>
              <a:t> Data Tidak Tersimpan atau Tidak Tampil</a:t>
            </a:r>
          </a:p>
          <a:p>
            <a:pPr algn="just">
              <a:lnSpc>
                <a:spcPts val="4426"/>
              </a:lnSpc>
            </a:pPr>
            <a:r>
              <a:rPr lang="en-US" sz="3161">
                <a:solidFill>
                  <a:srgbClr val="245274"/>
                </a:solidFill>
                <a:latin typeface="More Sugar"/>
                <a:ea typeface="More Sugar"/>
                <a:cs typeface="More Sugar"/>
                <a:sym typeface="More Sugar"/>
              </a:rPr>
              <a:t>Solusi: Cek kembali query SQL dan nama kolom tabel.</a:t>
            </a:r>
          </a:p>
          <a:p>
            <a:pPr algn="just" marL="682606" indent="-341303" lvl="1">
              <a:lnSpc>
                <a:spcPts val="4426"/>
              </a:lnSpc>
              <a:buFont typeface="Arial"/>
              <a:buChar char="•"/>
            </a:pPr>
            <a:r>
              <a:rPr lang="en-US" sz="3161">
                <a:solidFill>
                  <a:srgbClr val="245274"/>
                </a:solidFill>
                <a:latin typeface="More Sugar"/>
                <a:ea typeface="More Sugar"/>
                <a:cs typeface="More Sugar"/>
                <a:sym typeface="More Sugar"/>
              </a:rPr>
              <a:t>Update / Delete Tidak Berfungsi</a:t>
            </a:r>
          </a:p>
          <a:p>
            <a:pPr algn="just">
              <a:lnSpc>
                <a:spcPts val="4426"/>
              </a:lnSpc>
            </a:pPr>
            <a:r>
              <a:rPr lang="en-US" sz="3161">
                <a:solidFill>
                  <a:srgbClr val="245274"/>
                </a:solidFill>
                <a:latin typeface="More Sugar"/>
                <a:ea typeface="More Sugar"/>
                <a:cs typeface="More Sugar"/>
                <a:sym typeface="More Sugar"/>
              </a:rPr>
              <a:t>Solusi: Pastikan ID data dikirim dan query benar.</a:t>
            </a:r>
          </a:p>
          <a:p>
            <a:pPr algn="just" marL="682606" indent="-341303" lvl="1">
              <a:lnSpc>
                <a:spcPts val="4426"/>
              </a:lnSpc>
              <a:buFont typeface="Arial"/>
              <a:buChar char="•"/>
            </a:pPr>
            <a:r>
              <a:rPr lang="en-US" sz="3161">
                <a:solidFill>
                  <a:srgbClr val="245274"/>
                </a:solidFill>
                <a:latin typeface="More Sugar"/>
                <a:ea typeface="More Sugar"/>
                <a:cs typeface="More Sugar"/>
                <a:sym typeface="More Sugar"/>
              </a:rPr>
              <a:t> Tampilan Kurang Rapi</a:t>
            </a:r>
          </a:p>
          <a:p>
            <a:pPr algn="just">
              <a:lnSpc>
                <a:spcPts val="4426"/>
              </a:lnSpc>
            </a:pPr>
            <a:r>
              <a:rPr lang="en-US" sz="3161">
                <a:solidFill>
                  <a:srgbClr val="245274"/>
                </a:solidFill>
                <a:latin typeface="More Sugar"/>
                <a:ea typeface="More Sugar"/>
                <a:cs typeface="More Sugar"/>
                <a:sym typeface="More Sugar"/>
              </a:rPr>
              <a:t> Solusi: Gunakan framework CSS (Bootstrap/Tailwind).</a:t>
            </a:r>
          </a:p>
          <a:p>
            <a:pPr algn="just" marL="682606" indent="-341303" lvl="1">
              <a:lnSpc>
                <a:spcPts val="4426"/>
              </a:lnSpc>
              <a:buFont typeface="Arial"/>
              <a:buChar char="•"/>
            </a:pPr>
            <a:r>
              <a:rPr lang="en-US" sz="3161">
                <a:solidFill>
                  <a:srgbClr val="245274"/>
                </a:solidFill>
                <a:latin typeface="More Sugar"/>
                <a:ea typeface="More Sugar"/>
                <a:cs typeface="More Sugar"/>
                <a:sym typeface="More Sugar"/>
              </a:rPr>
              <a:t> Input Tidak Valid</a:t>
            </a:r>
          </a:p>
          <a:p>
            <a:pPr algn="just">
              <a:lnSpc>
                <a:spcPts val="4426"/>
              </a:lnSpc>
            </a:pPr>
            <a:r>
              <a:rPr lang="en-US" sz="3161">
                <a:solidFill>
                  <a:srgbClr val="245274"/>
                </a:solidFill>
                <a:latin typeface="More Sugar"/>
                <a:ea typeface="More Sugar"/>
                <a:cs typeface="More Sugar"/>
                <a:sym typeface="More Sugar"/>
              </a:rPr>
              <a:t>Solusi: Tambahkan validasi di HTML dan PHP.</a:t>
            </a:r>
          </a:p>
          <a:p>
            <a:pPr algn="just" marL="682606" indent="-341303" lvl="1">
              <a:lnSpc>
                <a:spcPts val="4426"/>
              </a:lnSpc>
              <a:buFont typeface="Arial"/>
              <a:buChar char="•"/>
            </a:pPr>
            <a:r>
              <a:rPr lang="en-US" sz="3161">
                <a:solidFill>
                  <a:srgbClr val="245274"/>
                </a:solidFill>
                <a:latin typeface="More Sugar"/>
                <a:ea typeface="More Sugar"/>
                <a:cs typeface="More Sugar"/>
                <a:sym typeface="More Sugar"/>
              </a:rPr>
              <a:t>Upload Gambar Gagal</a:t>
            </a:r>
          </a:p>
          <a:p>
            <a:pPr algn="just">
              <a:lnSpc>
                <a:spcPts val="4426"/>
              </a:lnSpc>
            </a:pPr>
            <a:r>
              <a:rPr lang="en-US" sz="3161">
                <a:solidFill>
                  <a:srgbClr val="245274"/>
                </a:solidFill>
                <a:latin typeface="More Sugar"/>
                <a:ea typeface="More Sugar"/>
                <a:cs typeface="More Sugar"/>
                <a:sym typeface="More Sugar"/>
              </a:rPr>
              <a:t>Solusi: Periksa folder upload dan izin akses.</a:t>
            </a:r>
          </a:p>
          <a:p>
            <a:pPr algn="just" marL="682606" indent="-341303" lvl="1">
              <a:lnSpc>
                <a:spcPts val="4426"/>
              </a:lnSpc>
              <a:buFont typeface="Arial"/>
              <a:buChar char="•"/>
            </a:pPr>
            <a:r>
              <a:rPr lang="en-US" sz="3161">
                <a:solidFill>
                  <a:srgbClr val="245274"/>
                </a:solidFill>
                <a:latin typeface="More Sugar"/>
                <a:ea typeface="More Sugar"/>
                <a:cs typeface="More Sugar"/>
                <a:sym typeface="More Sugar"/>
              </a:rPr>
              <a:t>Keamanan Website Rendah </a:t>
            </a:r>
          </a:p>
          <a:p>
            <a:pPr algn="just">
              <a:lnSpc>
                <a:spcPts val="4426"/>
              </a:lnSpc>
            </a:pPr>
            <a:r>
              <a:rPr lang="en-US" sz="3161">
                <a:solidFill>
                  <a:srgbClr val="245274"/>
                </a:solidFill>
                <a:latin typeface="More Sugar"/>
                <a:ea typeface="More Sugar"/>
                <a:cs typeface="More Sugar"/>
                <a:sym typeface="More Sugar"/>
              </a:rPr>
              <a:t>Solusi: Gunakan prepared statement dan validasi input.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8F9FF">
                <a:alpha val="100000"/>
              </a:srgbClr>
            </a:gs>
            <a:gs pos="33333">
              <a:srgbClr val="FFF2EF">
                <a:alpha val="100000"/>
              </a:srgbClr>
            </a:gs>
            <a:gs pos="66667">
              <a:srgbClr val="FFF5EC">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9326501" y="8613762"/>
            <a:ext cx="12118560" cy="2145995"/>
          </a:xfrm>
          <a:custGeom>
            <a:avLst/>
            <a:gdLst/>
            <a:ahLst/>
            <a:cxnLst/>
            <a:rect r="r" b="b" t="t" l="l"/>
            <a:pathLst>
              <a:path h="2145995" w="12118560">
                <a:moveTo>
                  <a:pt x="0" y="0"/>
                </a:moveTo>
                <a:lnTo>
                  <a:pt x="12118560" y="0"/>
                </a:lnTo>
                <a:lnTo>
                  <a:pt x="12118560" y="2145995"/>
                </a:lnTo>
                <a:lnTo>
                  <a:pt x="0" y="2145995"/>
                </a:lnTo>
                <a:lnTo>
                  <a:pt x="0" y="0"/>
                </a:lnTo>
                <a:close/>
              </a:path>
            </a:pathLst>
          </a:custGeom>
          <a:blipFill>
            <a:blip r:embed="rId2"/>
            <a:stretch>
              <a:fillRect l="0" t="0" r="0" b="0"/>
            </a:stretch>
          </a:blipFill>
        </p:spPr>
      </p:sp>
      <p:sp>
        <p:nvSpPr>
          <p:cNvPr name="Freeform 3" id="3"/>
          <p:cNvSpPr/>
          <p:nvPr/>
        </p:nvSpPr>
        <p:spPr>
          <a:xfrm flipH="false" flipV="false" rot="0">
            <a:off x="-1729916" y="8723389"/>
            <a:ext cx="12118560" cy="2145995"/>
          </a:xfrm>
          <a:custGeom>
            <a:avLst/>
            <a:gdLst/>
            <a:ahLst/>
            <a:cxnLst/>
            <a:rect r="r" b="b" t="t" l="l"/>
            <a:pathLst>
              <a:path h="2145995" w="12118560">
                <a:moveTo>
                  <a:pt x="0" y="0"/>
                </a:moveTo>
                <a:lnTo>
                  <a:pt x="12118560" y="0"/>
                </a:lnTo>
                <a:lnTo>
                  <a:pt x="12118560" y="2145995"/>
                </a:lnTo>
                <a:lnTo>
                  <a:pt x="0" y="2145995"/>
                </a:lnTo>
                <a:lnTo>
                  <a:pt x="0" y="0"/>
                </a:lnTo>
                <a:close/>
              </a:path>
            </a:pathLst>
          </a:custGeom>
          <a:blipFill>
            <a:blip r:embed="rId2"/>
            <a:stretch>
              <a:fillRect l="0" t="0" r="0" b="0"/>
            </a:stretch>
          </a:blipFill>
        </p:spPr>
      </p:sp>
      <p:sp>
        <p:nvSpPr>
          <p:cNvPr name="Freeform 4" id="4"/>
          <p:cNvSpPr/>
          <p:nvPr/>
        </p:nvSpPr>
        <p:spPr>
          <a:xfrm flipH="false" flipV="false" rot="1095124">
            <a:off x="672803" y="7912503"/>
            <a:ext cx="4112040" cy="1896550"/>
          </a:xfrm>
          <a:custGeom>
            <a:avLst/>
            <a:gdLst/>
            <a:ahLst/>
            <a:cxnLst/>
            <a:rect r="r" b="b" t="t" l="l"/>
            <a:pathLst>
              <a:path h="1896550" w="4112040">
                <a:moveTo>
                  <a:pt x="0" y="0"/>
                </a:moveTo>
                <a:lnTo>
                  <a:pt x="4112040" y="0"/>
                </a:lnTo>
                <a:lnTo>
                  <a:pt x="4112040" y="1896551"/>
                </a:lnTo>
                <a:lnTo>
                  <a:pt x="0" y="1896551"/>
                </a:lnTo>
                <a:lnTo>
                  <a:pt x="0" y="0"/>
                </a:lnTo>
                <a:close/>
              </a:path>
            </a:pathLst>
          </a:custGeom>
          <a:blipFill>
            <a:blip r:embed="rId3"/>
            <a:stretch>
              <a:fillRect l="0" t="0" r="0" b="0"/>
            </a:stretch>
          </a:blipFill>
        </p:spPr>
      </p:sp>
      <p:sp>
        <p:nvSpPr>
          <p:cNvPr name="Freeform 5" id="5"/>
          <p:cNvSpPr/>
          <p:nvPr/>
        </p:nvSpPr>
        <p:spPr>
          <a:xfrm flipH="false" flipV="false" rot="508958">
            <a:off x="6972210" y="7912503"/>
            <a:ext cx="4112040" cy="1896550"/>
          </a:xfrm>
          <a:custGeom>
            <a:avLst/>
            <a:gdLst/>
            <a:ahLst/>
            <a:cxnLst/>
            <a:rect r="r" b="b" t="t" l="l"/>
            <a:pathLst>
              <a:path h="1896550" w="4112040">
                <a:moveTo>
                  <a:pt x="0" y="0"/>
                </a:moveTo>
                <a:lnTo>
                  <a:pt x="4112040" y="0"/>
                </a:lnTo>
                <a:lnTo>
                  <a:pt x="4112040" y="1896551"/>
                </a:lnTo>
                <a:lnTo>
                  <a:pt x="0" y="1896551"/>
                </a:lnTo>
                <a:lnTo>
                  <a:pt x="0" y="0"/>
                </a:lnTo>
                <a:close/>
              </a:path>
            </a:pathLst>
          </a:custGeom>
          <a:blipFill>
            <a:blip r:embed="rId3"/>
            <a:stretch>
              <a:fillRect l="0" t="0" r="0" b="0"/>
            </a:stretch>
          </a:blipFill>
        </p:spPr>
      </p:sp>
      <p:sp>
        <p:nvSpPr>
          <p:cNvPr name="Freeform 6" id="6"/>
          <p:cNvSpPr/>
          <p:nvPr/>
        </p:nvSpPr>
        <p:spPr>
          <a:xfrm flipH="false" flipV="false" rot="0">
            <a:off x="12374706" y="745525"/>
            <a:ext cx="3439594" cy="1457528"/>
          </a:xfrm>
          <a:custGeom>
            <a:avLst/>
            <a:gdLst/>
            <a:ahLst/>
            <a:cxnLst/>
            <a:rect r="r" b="b" t="t" l="l"/>
            <a:pathLst>
              <a:path h="1457528" w="3439594">
                <a:moveTo>
                  <a:pt x="0" y="0"/>
                </a:moveTo>
                <a:lnTo>
                  <a:pt x="3439594" y="0"/>
                </a:lnTo>
                <a:lnTo>
                  <a:pt x="3439594" y="1457528"/>
                </a:lnTo>
                <a:lnTo>
                  <a:pt x="0" y="1457528"/>
                </a:lnTo>
                <a:lnTo>
                  <a:pt x="0" y="0"/>
                </a:lnTo>
                <a:close/>
              </a:path>
            </a:pathLst>
          </a:custGeom>
          <a:blipFill>
            <a:blip r:embed="rId4"/>
            <a:stretch>
              <a:fillRect l="0" t="0" r="0" b="0"/>
            </a:stretch>
          </a:blipFill>
        </p:spPr>
      </p:sp>
      <p:sp>
        <p:nvSpPr>
          <p:cNvPr name="Freeform 7" id="7"/>
          <p:cNvSpPr/>
          <p:nvPr/>
        </p:nvSpPr>
        <p:spPr>
          <a:xfrm flipH="false" flipV="false" rot="0">
            <a:off x="16272704" y="0"/>
            <a:ext cx="2771334" cy="1174353"/>
          </a:xfrm>
          <a:custGeom>
            <a:avLst/>
            <a:gdLst/>
            <a:ahLst/>
            <a:cxnLst/>
            <a:rect r="r" b="b" t="t" l="l"/>
            <a:pathLst>
              <a:path h="1174353" w="2771334">
                <a:moveTo>
                  <a:pt x="0" y="0"/>
                </a:moveTo>
                <a:lnTo>
                  <a:pt x="2771334" y="0"/>
                </a:lnTo>
                <a:lnTo>
                  <a:pt x="2771334" y="1174353"/>
                </a:lnTo>
                <a:lnTo>
                  <a:pt x="0" y="1174353"/>
                </a:lnTo>
                <a:lnTo>
                  <a:pt x="0" y="0"/>
                </a:lnTo>
                <a:close/>
              </a:path>
            </a:pathLst>
          </a:custGeom>
          <a:blipFill>
            <a:blip r:embed="rId4"/>
            <a:stretch>
              <a:fillRect l="0" t="0" r="0" b="0"/>
            </a:stretch>
          </a:blipFill>
        </p:spPr>
      </p:sp>
      <p:sp>
        <p:nvSpPr>
          <p:cNvPr name="Freeform 8" id="8"/>
          <p:cNvSpPr/>
          <p:nvPr/>
        </p:nvSpPr>
        <p:spPr>
          <a:xfrm flipH="false" flipV="false" rot="0">
            <a:off x="15814300" y="7131781"/>
            <a:ext cx="3569110" cy="2126519"/>
          </a:xfrm>
          <a:custGeom>
            <a:avLst/>
            <a:gdLst/>
            <a:ahLst/>
            <a:cxnLst/>
            <a:rect r="r" b="b" t="t" l="l"/>
            <a:pathLst>
              <a:path h="2126519" w="3569110">
                <a:moveTo>
                  <a:pt x="0" y="0"/>
                </a:moveTo>
                <a:lnTo>
                  <a:pt x="3569110" y="0"/>
                </a:lnTo>
                <a:lnTo>
                  <a:pt x="3569110" y="2126519"/>
                </a:lnTo>
                <a:lnTo>
                  <a:pt x="0" y="2126519"/>
                </a:lnTo>
                <a:lnTo>
                  <a:pt x="0" y="0"/>
                </a:lnTo>
                <a:close/>
              </a:path>
            </a:pathLst>
          </a:custGeom>
          <a:blipFill>
            <a:blip r:embed="rId5"/>
            <a:stretch>
              <a:fillRect l="0" t="0" r="0" b="0"/>
            </a:stretch>
          </a:blipFill>
        </p:spPr>
      </p:sp>
      <p:sp>
        <p:nvSpPr>
          <p:cNvPr name="Freeform 9" id="9"/>
          <p:cNvSpPr/>
          <p:nvPr/>
        </p:nvSpPr>
        <p:spPr>
          <a:xfrm flipH="false" flipV="false" rot="0">
            <a:off x="14094503" y="4003533"/>
            <a:ext cx="4566442" cy="6098430"/>
          </a:xfrm>
          <a:custGeom>
            <a:avLst/>
            <a:gdLst/>
            <a:ahLst/>
            <a:cxnLst/>
            <a:rect r="r" b="b" t="t" l="l"/>
            <a:pathLst>
              <a:path h="6098430" w="4566442">
                <a:moveTo>
                  <a:pt x="0" y="0"/>
                </a:moveTo>
                <a:lnTo>
                  <a:pt x="4566442" y="0"/>
                </a:lnTo>
                <a:lnTo>
                  <a:pt x="4566442" y="6098430"/>
                </a:lnTo>
                <a:lnTo>
                  <a:pt x="0" y="6098430"/>
                </a:lnTo>
                <a:lnTo>
                  <a:pt x="0" y="0"/>
                </a:lnTo>
                <a:close/>
              </a:path>
            </a:pathLst>
          </a:custGeom>
          <a:blipFill>
            <a:blip r:embed="rId6"/>
            <a:stretch>
              <a:fillRect l="0" t="0" r="0" b="0"/>
            </a:stretch>
          </a:blipFill>
        </p:spPr>
      </p:sp>
      <p:sp>
        <p:nvSpPr>
          <p:cNvPr name="Freeform 10" id="10"/>
          <p:cNvSpPr/>
          <p:nvPr/>
        </p:nvSpPr>
        <p:spPr>
          <a:xfrm flipH="false" flipV="false" rot="0">
            <a:off x="19855" y="-141588"/>
            <a:ext cx="3439594" cy="1457528"/>
          </a:xfrm>
          <a:custGeom>
            <a:avLst/>
            <a:gdLst/>
            <a:ahLst/>
            <a:cxnLst/>
            <a:rect r="r" b="b" t="t" l="l"/>
            <a:pathLst>
              <a:path h="1457528" w="3439594">
                <a:moveTo>
                  <a:pt x="0" y="0"/>
                </a:moveTo>
                <a:lnTo>
                  <a:pt x="3439594" y="0"/>
                </a:lnTo>
                <a:lnTo>
                  <a:pt x="3439594" y="1457528"/>
                </a:lnTo>
                <a:lnTo>
                  <a:pt x="0" y="1457528"/>
                </a:lnTo>
                <a:lnTo>
                  <a:pt x="0" y="0"/>
                </a:lnTo>
                <a:close/>
              </a:path>
            </a:pathLst>
          </a:custGeom>
          <a:blipFill>
            <a:blip r:embed="rId4"/>
            <a:stretch>
              <a:fillRect l="0" t="0" r="0" b="0"/>
            </a:stretch>
          </a:blipFill>
        </p:spPr>
      </p:sp>
      <p:sp>
        <p:nvSpPr>
          <p:cNvPr name="Freeform 11" id="11"/>
          <p:cNvSpPr/>
          <p:nvPr/>
        </p:nvSpPr>
        <p:spPr>
          <a:xfrm flipH="false" flipV="false" rot="0">
            <a:off x="-1240549" y="2360405"/>
            <a:ext cx="3439594" cy="1457528"/>
          </a:xfrm>
          <a:custGeom>
            <a:avLst/>
            <a:gdLst/>
            <a:ahLst/>
            <a:cxnLst/>
            <a:rect r="r" b="b" t="t" l="l"/>
            <a:pathLst>
              <a:path h="1457528" w="3439594">
                <a:moveTo>
                  <a:pt x="0" y="0"/>
                </a:moveTo>
                <a:lnTo>
                  <a:pt x="3439594" y="0"/>
                </a:lnTo>
                <a:lnTo>
                  <a:pt x="3439594" y="1457528"/>
                </a:lnTo>
                <a:lnTo>
                  <a:pt x="0" y="1457528"/>
                </a:lnTo>
                <a:lnTo>
                  <a:pt x="0" y="0"/>
                </a:lnTo>
                <a:close/>
              </a:path>
            </a:pathLst>
          </a:custGeom>
          <a:blipFill>
            <a:blip r:embed="rId4"/>
            <a:stretch>
              <a:fillRect l="0" t="0" r="0" b="0"/>
            </a:stretch>
          </a:blipFill>
        </p:spPr>
      </p:sp>
      <p:sp>
        <p:nvSpPr>
          <p:cNvPr name="Freeform 12" id="12"/>
          <p:cNvSpPr/>
          <p:nvPr/>
        </p:nvSpPr>
        <p:spPr>
          <a:xfrm flipH="false" flipV="false" rot="0">
            <a:off x="6417881" y="-283175"/>
            <a:ext cx="3439594" cy="1457528"/>
          </a:xfrm>
          <a:custGeom>
            <a:avLst/>
            <a:gdLst/>
            <a:ahLst/>
            <a:cxnLst/>
            <a:rect r="r" b="b" t="t" l="l"/>
            <a:pathLst>
              <a:path h="1457528" w="3439594">
                <a:moveTo>
                  <a:pt x="0" y="0"/>
                </a:moveTo>
                <a:lnTo>
                  <a:pt x="3439594" y="0"/>
                </a:lnTo>
                <a:lnTo>
                  <a:pt x="3439594" y="1457528"/>
                </a:lnTo>
                <a:lnTo>
                  <a:pt x="0" y="1457528"/>
                </a:lnTo>
                <a:lnTo>
                  <a:pt x="0" y="0"/>
                </a:lnTo>
                <a:close/>
              </a:path>
            </a:pathLst>
          </a:custGeom>
          <a:blipFill>
            <a:blip r:embed="rId4"/>
            <a:stretch>
              <a:fillRect l="0" t="0" r="0" b="0"/>
            </a:stretch>
          </a:blipFill>
        </p:spPr>
      </p:sp>
      <p:sp>
        <p:nvSpPr>
          <p:cNvPr name="TextBox 13" id="13"/>
          <p:cNvSpPr txBox="true"/>
          <p:nvPr/>
        </p:nvSpPr>
        <p:spPr>
          <a:xfrm rot="0">
            <a:off x="4045983" y="295275"/>
            <a:ext cx="7742189" cy="1304925"/>
          </a:xfrm>
          <a:prstGeom prst="rect">
            <a:avLst/>
          </a:prstGeom>
        </p:spPr>
        <p:txBody>
          <a:bodyPr anchor="t" rtlCol="false" tIns="0" lIns="0" bIns="0" rIns="0">
            <a:spAutoFit/>
          </a:bodyPr>
          <a:lstStyle/>
          <a:p>
            <a:pPr algn="ctr">
              <a:lnSpc>
                <a:spcPts val="10500"/>
              </a:lnSpc>
            </a:pPr>
            <a:r>
              <a:rPr lang="en-US" sz="7500">
                <a:solidFill>
                  <a:srgbClr val="FFFFFF"/>
                </a:solidFill>
                <a:latin typeface="More Sugar"/>
                <a:ea typeface="More Sugar"/>
                <a:cs typeface="More Sugar"/>
                <a:sym typeface="More Sugar"/>
              </a:rPr>
              <a:t>Kesimpulan </a:t>
            </a:r>
          </a:p>
        </p:txBody>
      </p:sp>
      <p:sp>
        <p:nvSpPr>
          <p:cNvPr name="TextBox 14" id="14"/>
          <p:cNvSpPr txBox="true"/>
          <p:nvPr/>
        </p:nvSpPr>
        <p:spPr>
          <a:xfrm rot="0">
            <a:off x="19855" y="2053589"/>
            <a:ext cx="14479364" cy="5566004"/>
          </a:xfrm>
          <a:prstGeom prst="rect">
            <a:avLst/>
          </a:prstGeom>
        </p:spPr>
        <p:txBody>
          <a:bodyPr anchor="t" rtlCol="false" tIns="0" lIns="0" bIns="0" rIns="0">
            <a:spAutoFit/>
          </a:bodyPr>
          <a:lstStyle/>
          <a:p>
            <a:pPr algn="ctr" marL="851241" indent="-425621" lvl="1">
              <a:lnSpc>
                <a:spcPts val="5519"/>
              </a:lnSpc>
              <a:buFont typeface="Arial"/>
              <a:buChar char="•"/>
            </a:pPr>
            <a:r>
              <a:rPr lang="en-US" sz="3942">
                <a:solidFill>
                  <a:srgbClr val="648799"/>
                </a:solidFill>
                <a:latin typeface="More Sugar"/>
                <a:ea typeface="More Sugar"/>
                <a:cs typeface="More Sugar"/>
                <a:sym typeface="More Sugar"/>
              </a:rPr>
              <a:t>Website CRUD menu kantin membantu mengelola data menu dengan mudah (Tambah, Lihat, Ubah, Hapus).</a:t>
            </a:r>
          </a:p>
          <a:p>
            <a:pPr algn="ctr" marL="851241" indent="-425621" lvl="1">
              <a:lnSpc>
                <a:spcPts val="5519"/>
              </a:lnSpc>
              <a:buFont typeface="Arial"/>
              <a:buChar char="•"/>
            </a:pPr>
            <a:r>
              <a:rPr lang="en-US" sz="3942">
                <a:solidFill>
                  <a:srgbClr val="648799"/>
                </a:solidFill>
                <a:latin typeface="More Sugar"/>
                <a:ea typeface="More Sugar"/>
                <a:cs typeface="More Sugar"/>
                <a:sym typeface="More Sugar"/>
              </a:rPr>
              <a:t>Membuat proses pengelolaan menu jadi lebih cepat, efisien, dan teratur.</a:t>
            </a:r>
          </a:p>
          <a:p>
            <a:pPr algn="ctr" marL="851241" indent="-425621" lvl="1">
              <a:lnSpc>
                <a:spcPts val="5519"/>
              </a:lnSpc>
              <a:buFont typeface="Arial"/>
              <a:buChar char="•"/>
            </a:pPr>
            <a:r>
              <a:rPr lang="en-US" sz="3942">
                <a:solidFill>
                  <a:srgbClr val="648799"/>
                </a:solidFill>
                <a:latin typeface="More Sugar"/>
                <a:ea typeface="More Sugar"/>
                <a:cs typeface="More Sugar"/>
                <a:sym typeface="More Sugar"/>
              </a:rPr>
              <a:t>Melatih kemampuan dalam HTML, CSS, PHP, dan MySQL.</a:t>
            </a:r>
          </a:p>
          <a:p>
            <a:pPr algn="ctr" marL="851241" indent="-425621" lvl="1">
              <a:lnSpc>
                <a:spcPts val="5519"/>
              </a:lnSpc>
              <a:buFont typeface="Arial"/>
              <a:buChar char="•"/>
            </a:pPr>
            <a:r>
              <a:rPr lang="en-US" sz="3942">
                <a:solidFill>
                  <a:srgbClr val="648799"/>
                </a:solidFill>
                <a:latin typeface="More Sugar"/>
                <a:ea typeface="More Sugar"/>
                <a:cs typeface="More Sugar"/>
                <a:sym typeface="More Sugar"/>
              </a:rPr>
              <a:t>Meningkatkan pemahaman sistem database dan web dinamis.</a:t>
            </a:r>
          </a:p>
          <a:p>
            <a:pPr algn="ctr" marL="851241" indent="-425621" lvl="1">
              <a:lnSpc>
                <a:spcPts val="5519"/>
              </a:lnSpc>
              <a:buFont typeface="Arial"/>
              <a:buChar char="•"/>
            </a:pPr>
            <a:r>
              <a:rPr lang="en-US" sz="3942">
                <a:solidFill>
                  <a:srgbClr val="648799"/>
                </a:solidFill>
                <a:latin typeface="More Sugar"/>
                <a:ea typeface="More Sugar"/>
                <a:cs typeface="More Sugar"/>
                <a:sym typeface="More Sugar"/>
              </a:rPr>
              <a:t>Bermanfaat untuk digitalisasi manajemen kantin.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8F9FF">
                <a:alpha val="100000"/>
              </a:srgbClr>
            </a:gs>
            <a:gs pos="33333">
              <a:srgbClr val="FFF2EF">
                <a:alpha val="100000"/>
              </a:srgbClr>
            </a:gs>
            <a:gs pos="66667">
              <a:srgbClr val="FFF5EC">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9326501" y="8613762"/>
            <a:ext cx="12118560" cy="2145995"/>
          </a:xfrm>
          <a:custGeom>
            <a:avLst/>
            <a:gdLst/>
            <a:ahLst/>
            <a:cxnLst/>
            <a:rect r="r" b="b" t="t" l="l"/>
            <a:pathLst>
              <a:path h="2145995" w="12118560">
                <a:moveTo>
                  <a:pt x="0" y="0"/>
                </a:moveTo>
                <a:lnTo>
                  <a:pt x="12118560" y="0"/>
                </a:lnTo>
                <a:lnTo>
                  <a:pt x="12118560" y="2145995"/>
                </a:lnTo>
                <a:lnTo>
                  <a:pt x="0" y="2145995"/>
                </a:lnTo>
                <a:lnTo>
                  <a:pt x="0" y="0"/>
                </a:lnTo>
                <a:close/>
              </a:path>
            </a:pathLst>
          </a:custGeom>
          <a:blipFill>
            <a:blip r:embed="rId2"/>
            <a:stretch>
              <a:fillRect l="0" t="0" r="0" b="0"/>
            </a:stretch>
          </a:blipFill>
        </p:spPr>
      </p:sp>
      <p:sp>
        <p:nvSpPr>
          <p:cNvPr name="Freeform 3" id="3"/>
          <p:cNvSpPr/>
          <p:nvPr/>
        </p:nvSpPr>
        <p:spPr>
          <a:xfrm flipH="false" flipV="false" rot="0">
            <a:off x="-1729916" y="8723389"/>
            <a:ext cx="12118560" cy="2145995"/>
          </a:xfrm>
          <a:custGeom>
            <a:avLst/>
            <a:gdLst/>
            <a:ahLst/>
            <a:cxnLst/>
            <a:rect r="r" b="b" t="t" l="l"/>
            <a:pathLst>
              <a:path h="2145995" w="12118560">
                <a:moveTo>
                  <a:pt x="0" y="0"/>
                </a:moveTo>
                <a:lnTo>
                  <a:pt x="12118560" y="0"/>
                </a:lnTo>
                <a:lnTo>
                  <a:pt x="12118560" y="2145995"/>
                </a:lnTo>
                <a:lnTo>
                  <a:pt x="0" y="2145995"/>
                </a:lnTo>
                <a:lnTo>
                  <a:pt x="0" y="0"/>
                </a:lnTo>
                <a:close/>
              </a:path>
            </a:pathLst>
          </a:custGeom>
          <a:blipFill>
            <a:blip r:embed="rId2"/>
            <a:stretch>
              <a:fillRect l="0" t="0" r="0" b="0"/>
            </a:stretch>
          </a:blipFill>
        </p:spPr>
      </p:sp>
      <p:sp>
        <p:nvSpPr>
          <p:cNvPr name="Freeform 4" id="4"/>
          <p:cNvSpPr/>
          <p:nvPr/>
        </p:nvSpPr>
        <p:spPr>
          <a:xfrm flipH="false" flipV="false" rot="867073">
            <a:off x="6253564" y="7628605"/>
            <a:ext cx="1243144" cy="2543517"/>
          </a:xfrm>
          <a:custGeom>
            <a:avLst/>
            <a:gdLst/>
            <a:ahLst/>
            <a:cxnLst/>
            <a:rect r="r" b="b" t="t" l="l"/>
            <a:pathLst>
              <a:path h="2543517" w="1243144">
                <a:moveTo>
                  <a:pt x="0" y="0"/>
                </a:moveTo>
                <a:lnTo>
                  <a:pt x="1243144" y="0"/>
                </a:lnTo>
                <a:lnTo>
                  <a:pt x="1243144" y="2543516"/>
                </a:lnTo>
                <a:lnTo>
                  <a:pt x="0" y="2543516"/>
                </a:lnTo>
                <a:lnTo>
                  <a:pt x="0" y="0"/>
                </a:lnTo>
                <a:close/>
              </a:path>
            </a:pathLst>
          </a:custGeom>
          <a:blipFill>
            <a:blip r:embed="rId3"/>
            <a:stretch>
              <a:fillRect l="0" t="0" r="0" b="0"/>
            </a:stretch>
          </a:blipFill>
        </p:spPr>
      </p:sp>
      <p:sp>
        <p:nvSpPr>
          <p:cNvPr name="Freeform 5" id="5"/>
          <p:cNvSpPr/>
          <p:nvPr/>
        </p:nvSpPr>
        <p:spPr>
          <a:xfrm flipH="false" flipV="false" rot="-1350231">
            <a:off x="9946394" y="7451631"/>
            <a:ext cx="1243144" cy="2543517"/>
          </a:xfrm>
          <a:custGeom>
            <a:avLst/>
            <a:gdLst/>
            <a:ahLst/>
            <a:cxnLst/>
            <a:rect r="r" b="b" t="t" l="l"/>
            <a:pathLst>
              <a:path h="2543517" w="1243144">
                <a:moveTo>
                  <a:pt x="0" y="0"/>
                </a:moveTo>
                <a:lnTo>
                  <a:pt x="1243144" y="0"/>
                </a:lnTo>
                <a:lnTo>
                  <a:pt x="1243144" y="2543517"/>
                </a:lnTo>
                <a:lnTo>
                  <a:pt x="0" y="2543517"/>
                </a:lnTo>
                <a:lnTo>
                  <a:pt x="0" y="0"/>
                </a:lnTo>
                <a:close/>
              </a:path>
            </a:pathLst>
          </a:custGeom>
          <a:blipFill>
            <a:blip r:embed="rId3"/>
            <a:stretch>
              <a:fillRect l="0" t="0" r="0" b="0"/>
            </a:stretch>
          </a:blipFill>
        </p:spPr>
      </p:sp>
      <p:sp>
        <p:nvSpPr>
          <p:cNvPr name="Freeform 6" id="6"/>
          <p:cNvSpPr/>
          <p:nvPr/>
        </p:nvSpPr>
        <p:spPr>
          <a:xfrm flipH="false" flipV="false" rot="0">
            <a:off x="15873633" y="556062"/>
            <a:ext cx="2771334" cy="1174353"/>
          </a:xfrm>
          <a:custGeom>
            <a:avLst/>
            <a:gdLst/>
            <a:ahLst/>
            <a:cxnLst/>
            <a:rect r="r" b="b" t="t" l="l"/>
            <a:pathLst>
              <a:path h="1174353" w="2771334">
                <a:moveTo>
                  <a:pt x="0" y="0"/>
                </a:moveTo>
                <a:lnTo>
                  <a:pt x="2771334" y="0"/>
                </a:lnTo>
                <a:lnTo>
                  <a:pt x="2771334" y="1174353"/>
                </a:lnTo>
                <a:lnTo>
                  <a:pt x="0" y="1174353"/>
                </a:lnTo>
                <a:lnTo>
                  <a:pt x="0" y="0"/>
                </a:lnTo>
                <a:close/>
              </a:path>
            </a:pathLst>
          </a:custGeom>
          <a:blipFill>
            <a:blip r:embed="rId4"/>
            <a:stretch>
              <a:fillRect l="0" t="0" r="0" b="0"/>
            </a:stretch>
          </a:blipFill>
        </p:spPr>
      </p:sp>
      <p:sp>
        <p:nvSpPr>
          <p:cNvPr name="Freeform 7" id="7"/>
          <p:cNvSpPr/>
          <p:nvPr/>
        </p:nvSpPr>
        <p:spPr>
          <a:xfrm flipH="false" flipV="false" rot="0">
            <a:off x="1112279" y="116430"/>
            <a:ext cx="2771334" cy="1174353"/>
          </a:xfrm>
          <a:custGeom>
            <a:avLst/>
            <a:gdLst/>
            <a:ahLst/>
            <a:cxnLst/>
            <a:rect r="r" b="b" t="t" l="l"/>
            <a:pathLst>
              <a:path h="1174353" w="2771334">
                <a:moveTo>
                  <a:pt x="0" y="0"/>
                </a:moveTo>
                <a:lnTo>
                  <a:pt x="2771335" y="0"/>
                </a:lnTo>
                <a:lnTo>
                  <a:pt x="2771335" y="1174353"/>
                </a:lnTo>
                <a:lnTo>
                  <a:pt x="0" y="1174353"/>
                </a:lnTo>
                <a:lnTo>
                  <a:pt x="0" y="0"/>
                </a:lnTo>
                <a:close/>
              </a:path>
            </a:pathLst>
          </a:custGeom>
          <a:blipFill>
            <a:blip r:embed="rId4"/>
            <a:stretch>
              <a:fillRect l="0" t="0" r="0" b="0"/>
            </a:stretch>
          </a:blipFill>
        </p:spPr>
      </p:sp>
      <p:sp>
        <p:nvSpPr>
          <p:cNvPr name="Freeform 8" id="8"/>
          <p:cNvSpPr/>
          <p:nvPr/>
        </p:nvSpPr>
        <p:spPr>
          <a:xfrm flipH="false" flipV="false" rot="0">
            <a:off x="16503445" y="7185046"/>
            <a:ext cx="3569110" cy="2126519"/>
          </a:xfrm>
          <a:custGeom>
            <a:avLst/>
            <a:gdLst/>
            <a:ahLst/>
            <a:cxnLst/>
            <a:rect r="r" b="b" t="t" l="l"/>
            <a:pathLst>
              <a:path h="2126519" w="3569110">
                <a:moveTo>
                  <a:pt x="0" y="0"/>
                </a:moveTo>
                <a:lnTo>
                  <a:pt x="3569110" y="0"/>
                </a:lnTo>
                <a:lnTo>
                  <a:pt x="3569110" y="2126519"/>
                </a:lnTo>
                <a:lnTo>
                  <a:pt x="0" y="2126519"/>
                </a:lnTo>
                <a:lnTo>
                  <a:pt x="0" y="0"/>
                </a:lnTo>
                <a:close/>
              </a:path>
            </a:pathLst>
          </a:custGeom>
          <a:blipFill>
            <a:blip r:embed="rId5"/>
            <a:stretch>
              <a:fillRect l="0" t="0" r="0" b="0"/>
            </a:stretch>
          </a:blipFill>
        </p:spPr>
      </p:sp>
      <p:sp>
        <p:nvSpPr>
          <p:cNvPr name="Freeform 9" id="9"/>
          <p:cNvSpPr/>
          <p:nvPr/>
        </p:nvSpPr>
        <p:spPr>
          <a:xfrm flipH="false" flipV="false" rot="0">
            <a:off x="-1729916" y="7185046"/>
            <a:ext cx="3569110" cy="2126519"/>
          </a:xfrm>
          <a:custGeom>
            <a:avLst/>
            <a:gdLst/>
            <a:ahLst/>
            <a:cxnLst/>
            <a:rect r="r" b="b" t="t" l="l"/>
            <a:pathLst>
              <a:path h="2126519" w="3569110">
                <a:moveTo>
                  <a:pt x="0" y="0"/>
                </a:moveTo>
                <a:lnTo>
                  <a:pt x="3569109" y="0"/>
                </a:lnTo>
                <a:lnTo>
                  <a:pt x="3569109" y="2126519"/>
                </a:lnTo>
                <a:lnTo>
                  <a:pt x="0" y="2126519"/>
                </a:lnTo>
                <a:lnTo>
                  <a:pt x="0" y="0"/>
                </a:lnTo>
                <a:close/>
              </a:path>
            </a:pathLst>
          </a:custGeom>
          <a:blipFill>
            <a:blip r:embed="rId5"/>
            <a:stretch>
              <a:fillRect l="0" t="0" r="0" b="0"/>
            </a:stretch>
          </a:blipFill>
        </p:spPr>
      </p:sp>
      <p:sp>
        <p:nvSpPr>
          <p:cNvPr name="Freeform 10" id="10"/>
          <p:cNvSpPr/>
          <p:nvPr/>
        </p:nvSpPr>
        <p:spPr>
          <a:xfrm flipH="false" flipV="false" rot="-1350231">
            <a:off x="2063483" y="7986542"/>
            <a:ext cx="1243144" cy="2543517"/>
          </a:xfrm>
          <a:custGeom>
            <a:avLst/>
            <a:gdLst/>
            <a:ahLst/>
            <a:cxnLst/>
            <a:rect r="r" b="b" t="t" l="l"/>
            <a:pathLst>
              <a:path h="2543517" w="1243144">
                <a:moveTo>
                  <a:pt x="0" y="0"/>
                </a:moveTo>
                <a:lnTo>
                  <a:pt x="1243143" y="0"/>
                </a:lnTo>
                <a:lnTo>
                  <a:pt x="1243143" y="2543516"/>
                </a:lnTo>
                <a:lnTo>
                  <a:pt x="0" y="2543516"/>
                </a:lnTo>
                <a:lnTo>
                  <a:pt x="0" y="0"/>
                </a:lnTo>
                <a:close/>
              </a:path>
            </a:pathLst>
          </a:custGeom>
          <a:blipFill>
            <a:blip r:embed="rId3"/>
            <a:stretch>
              <a:fillRect l="0" t="0" r="0" b="0"/>
            </a:stretch>
          </a:blipFill>
        </p:spPr>
      </p:sp>
      <p:sp>
        <p:nvSpPr>
          <p:cNvPr name="Freeform 11" id="11"/>
          <p:cNvSpPr/>
          <p:nvPr/>
        </p:nvSpPr>
        <p:spPr>
          <a:xfrm flipH="false" flipV="false" rot="0">
            <a:off x="10567966" y="2287098"/>
            <a:ext cx="5935479" cy="9012748"/>
          </a:xfrm>
          <a:custGeom>
            <a:avLst/>
            <a:gdLst/>
            <a:ahLst/>
            <a:cxnLst/>
            <a:rect r="r" b="b" t="t" l="l"/>
            <a:pathLst>
              <a:path h="9012748" w="5935479">
                <a:moveTo>
                  <a:pt x="0" y="0"/>
                </a:moveTo>
                <a:lnTo>
                  <a:pt x="5935479" y="0"/>
                </a:lnTo>
                <a:lnTo>
                  <a:pt x="5935479" y="9012748"/>
                </a:lnTo>
                <a:lnTo>
                  <a:pt x="0" y="9012748"/>
                </a:lnTo>
                <a:lnTo>
                  <a:pt x="0" y="0"/>
                </a:lnTo>
                <a:close/>
              </a:path>
            </a:pathLst>
          </a:custGeom>
          <a:blipFill>
            <a:blip r:embed="rId6"/>
            <a:stretch>
              <a:fillRect l="0" t="0" r="0" b="0"/>
            </a:stretch>
          </a:blipFill>
        </p:spPr>
      </p:sp>
      <p:sp>
        <p:nvSpPr>
          <p:cNvPr name="Freeform 12" id="12"/>
          <p:cNvSpPr/>
          <p:nvPr/>
        </p:nvSpPr>
        <p:spPr>
          <a:xfrm flipH="false" flipV="false" rot="0">
            <a:off x="-583690" y="703606"/>
            <a:ext cx="3391938" cy="3547125"/>
          </a:xfrm>
          <a:custGeom>
            <a:avLst/>
            <a:gdLst/>
            <a:ahLst/>
            <a:cxnLst/>
            <a:rect r="r" b="b" t="t" l="l"/>
            <a:pathLst>
              <a:path h="3547125" w="3391938">
                <a:moveTo>
                  <a:pt x="0" y="0"/>
                </a:moveTo>
                <a:lnTo>
                  <a:pt x="3391939" y="0"/>
                </a:lnTo>
                <a:lnTo>
                  <a:pt x="3391939" y="3547125"/>
                </a:lnTo>
                <a:lnTo>
                  <a:pt x="0" y="3547125"/>
                </a:lnTo>
                <a:lnTo>
                  <a:pt x="0" y="0"/>
                </a:lnTo>
                <a:close/>
              </a:path>
            </a:pathLst>
          </a:custGeom>
          <a:blipFill>
            <a:blip r:embed="rId7"/>
            <a:stretch>
              <a:fillRect l="0" t="0" r="0" b="0"/>
            </a:stretch>
          </a:blipFill>
        </p:spPr>
      </p:sp>
      <p:sp>
        <p:nvSpPr>
          <p:cNvPr name="TextBox 13" id="13"/>
          <p:cNvSpPr txBox="true"/>
          <p:nvPr/>
        </p:nvSpPr>
        <p:spPr>
          <a:xfrm rot="0">
            <a:off x="2899182" y="1833787"/>
            <a:ext cx="7951909" cy="5248931"/>
          </a:xfrm>
          <a:prstGeom prst="rect">
            <a:avLst/>
          </a:prstGeom>
        </p:spPr>
        <p:txBody>
          <a:bodyPr anchor="t" rtlCol="false" tIns="0" lIns="0" bIns="0" rIns="0">
            <a:spAutoFit/>
          </a:bodyPr>
          <a:lstStyle/>
          <a:p>
            <a:pPr algn="ctr">
              <a:lnSpc>
                <a:spcPts val="21083"/>
              </a:lnSpc>
            </a:pPr>
            <a:r>
              <a:rPr lang="en-US" sz="15059">
                <a:solidFill>
                  <a:srgbClr val="FFFFFF"/>
                </a:solidFill>
                <a:latin typeface="More Sugar"/>
                <a:ea typeface="More Sugar"/>
                <a:cs typeface="More Sugar"/>
                <a:sym typeface="More Sugar"/>
              </a:rPr>
              <a:t>Terima 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8F9FF">
                <a:alpha val="100000"/>
              </a:srgbClr>
            </a:gs>
            <a:gs pos="33333">
              <a:srgbClr val="FFF2EF">
                <a:alpha val="100000"/>
              </a:srgbClr>
            </a:gs>
            <a:gs pos="66667">
              <a:srgbClr val="FFF5EC">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4726749" y="3210164"/>
            <a:ext cx="4137490" cy="3866673"/>
          </a:xfrm>
          <a:custGeom>
            <a:avLst/>
            <a:gdLst/>
            <a:ahLst/>
            <a:cxnLst/>
            <a:rect r="r" b="b" t="t" l="l"/>
            <a:pathLst>
              <a:path h="3866673" w="4137490">
                <a:moveTo>
                  <a:pt x="0" y="0"/>
                </a:moveTo>
                <a:lnTo>
                  <a:pt x="4137491" y="0"/>
                </a:lnTo>
                <a:lnTo>
                  <a:pt x="4137491" y="3866672"/>
                </a:lnTo>
                <a:lnTo>
                  <a:pt x="0" y="38666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20842">
            <a:off x="10058805" y="3210891"/>
            <a:ext cx="3760571" cy="3873248"/>
          </a:xfrm>
          <a:custGeom>
            <a:avLst/>
            <a:gdLst/>
            <a:ahLst/>
            <a:cxnLst/>
            <a:rect r="r" b="b" t="t" l="l"/>
            <a:pathLst>
              <a:path h="3873248" w="3760571">
                <a:moveTo>
                  <a:pt x="0" y="0"/>
                </a:moveTo>
                <a:lnTo>
                  <a:pt x="3760571" y="0"/>
                </a:lnTo>
                <a:lnTo>
                  <a:pt x="3760571" y="3873248"/>
                </a:lnTo>
                <a:lnTo>
                  <a:pt x="0" y="38732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5235757" y="3601702"/>
            <a:ext cx="3249514" cy="3083595"/>
            <a:chOff x="0" y="0"/>
            <a:chExt cx="2636520" cy="2501900"/>
          </a:xfrm>
        </p:grpSpPr>
        <p:sp>
          <p:nvSpPr>
            <p:cNvPr name="Freeform 5" id="5"/>
            <p:cNvSpPr/>
            <p:nvPr/>
          </p:nvSpPr>
          <p:spPr>
            <a:xfrm flipH="false" flipV="false" rot="0">
              <a:off x="-11430" y="-7620"/>
              <a:ext cx="2694940" cy="2532380"/>
            </a:xfrm>
            <a:custGeom>
              <a:avLst/>
              <a:gdLst/>
              <a:ahLst/>
              <a:cxnLst/>
              <a:rect r="r" b="b" t="t" l="l"/>
              <a:pathLst>
                <a:path h="2532380" w="2694940">
                  <a:moveTo>
                    <a:pt x="2463800" y="756920"/>
                  </a:moveTo>
                  <a:cubicBezTo>
                    <a:pt x="2354580" y="509270"/>
                    <a:pt x="2200910" y="260350"/>
                    <a:pt x="1951990" y="132080"/>
                  </a:cubicBezTo>
                  <a:cubicBezTo>
                    <a:pt x="1929130" y="120650"/>
                    <a:pt x="1905000" y="109220"/>
                    <a:pt x="1880870" y="100330"/>
                  </a:cubicBezTo>
                  <a:cubicBezTo>
                    <a:pt x="1762760" y="48260"/>
                    <a:pt x="1638300" y="20320"/>
                    <a:pt x="1510030" y="15240"/>
                  </a:cubicBezTo>
                  <a:cubicBezTo>
                    <a:pt x="1492250" y="12700"/>
                    <a:pt x="1473200" y="10160"/>
                    <a:pt x="1454150" y="8890"/>
                  </a:cubicBezTo>
                  <a:cubicBezTo>
                    <a:pt x="1332230" y="0"/>
                    <a:pt x="1221740" y="25400"/>
                    <a:pt x="1120140" y="72390"/>
                  </a:cubicBezTo>
                  <a:cubicBezTo>
                    <a:pt x="934720" y="129540"/>
                    <a:pt x="754380" y="220980"/>
                    <a:pt x="601980" y="334010"/>
                  </a:cubicBezTo>
                  <a:cubicBezTo>
                    <a:pt x="402590" y="483870"/>
                    <a:pt x="237490" y="676910"/>
                    <a:pt x="138430" y="908050"/>
                  </a:cubicBezTo>
                  <a:cubicBezTo>
                    <a:pt x="80010" y="1043940"/>
                    <a:pt x="46990" y="1186180"/>
                    <a:pt x="29210" y="1333500"/>
                  </a:cubicBezTo>
                  <a:cubicBezTo>
                    <a:pt x="10160" y="1485900"/>
                    <a:pt x="0" y="1645920"/>
                    <a:pt x="33020" y="1795780"/>
                  </a:cubicBezTo>
                  <a:cubicBezTo>
                    <a:pt x="91440" y="2057400"/>
                    <a:pt x="307340" y="2265680"/>
                    <a:pt x="542290" y="2378710"/>
                  </a:cubicBezTo>
                  <a:cubicBezTo>
                    <a:pt x="788670" y="2496820"/>
                    <a:pt x="1064260" y="2532380"/>
                    <a:pt x="1333500" y="2496820"/>
                  </a:cubicBezTo>
                  <a:cubicBezTo>
                    <a:pt x="1619250" y="2458720"/>
                    <a:pt x="1891030" y="2345690"/>
                    <a:pt x="2134870" y="2193290"/>
                  </a:cubicBezTo>
                  <a:cubicBezTo>
                    <a:pt x="2354580" y="2056130"/>
                    <a:pt x="2566670" y="1870710"/>
                    <a:pt x="2627630" y="1607820"/>
                  </a:cubicBezTo>
                  <a:cubicBezTo>
                    <a:pt x="2694940" y="1314450"/>
                    <a:pt x="2579370" y="1021080"/>
                    <a:pt x="2463800" y="756920"/>
                  </a:cubicBezTo>
                  <a:close/>
                </a:path>
              </a:pathLst>
            </a:custGeom>
            <a:blipFill>
              <a:blip r:embed="rId6"/>
              <a:stretch>
                <a:fillRect l="0" t="-21453" r="0" b="-19144"/>
              </a:stretch>
            </a:blipFill>
          </p:spPr>
        </p:sp>
      </p:grpSp>
      <p:grpSp>
        <p:nvGrpSpPr>
          <p:cNvPr name="Group 6" id="6"/>
          <p:cNvGrpSpPr/>
          <p:nvPr/>
        </p:nvGrpSpPr>
        <p:grpSpPr>
          <a:xfrm rot="0">
            <a:off x="10419548" y="3601702"/>
            <a:ext cx="3051245" cy="2895450"/>
            <a:chOff x="0" y="0"/>
            <a:chExt cx="2636520" cy="2501900"/>
          </a:xfrm>
        </p:grpSpPr>
        <p:sp>
          <p:nvSpPr>
            <p:cNvPr name="Freeform 7" id="7"/>
            <p:cNvSpPr/>
            <p:nvPr/>
          </p:nvSpPr>
          <p:spPr>
            <a:xfrm flipH="false" flipV="false" rot="0">
              <a:off x="-11430" y="-7620"/>
              <a:ext cx="2694940" cy="2532380"/>
            </a:xfrm>
            <a:custGeom>
              <a:avLst/>
              <a:gdLst/>
              <a:ahLst/>
              <a:cxnLst/>
              <a:rect r="r" b="b" t="t" l="l"/>
              <a:pathLst>
                <a:path h="2532380" w="2694940">
                  <a:moveTo>
                    <a:pt x="2463800" y="756920"/>
                  </a:moveTo>
                  <a:cubicBezTo>
                    <a:pt x="2354580" y="509270"/>
                    <a:pt x="2200910" y="260350"/>
                    <a:pt x="1951990" y="132080"/>
                  </a:cubicBezTo>
                  <a:cubicBezTo>
                    <a:pt x="1929130" y="120650"/>
                    <a:pt x="1905000" y="109220"/>
                    <a:pt x="1880870" y="100330"/>
                  </a:cubicBezTo>
                  <a:cubicBezTo>
                    <a:pt x="1762760" y="48260"/>
                    <a:pt x="1638300" y="20320"/>
                    <a:pt x="1510030" y="15240"/>
                  </a:cubicBezTo>
                  <a:cubicBezTo>
                    <a:pt x="1492250" y="12700"/>
                    <a:pt x="1473200" y="10160"/>
                    <a:pt x="1454150" y="8890"/>
                  </a:cubicBezTo>
                  <a:cubicBezTo>
                    <a:pt x="1332230" y="0"/>
                    <a:pt x="1221740" y="25400"/>
                    <a:pt x="1120140" y="72390"/>
                  </a:cubicBezTo>
                  <a:cubicBezTo>
                    <a:pt x="934720" y="129540"/>
                    <a:pt x="754380" y="220980"/>
                    <a:pt x="601980" y="334010"/>
                  </a:cubicBezTo>
                  <a:cubicBezTo>
                    <a:pt x="402590" y="483870"/>
                    <a:pt x="237490" y="676910"/>
                    <a:pt x="138430" y="908050"/>
                  </a:cubicBezTo>
                  <a:cubicBezTo>
                    <a:pt x="80010" y="1043940"/>
                    <a:pt x="46990" y="1186180"/>
                    <a:pt x="29210" y="1333500"/>
                  </a:cubicBezTo>
                  <a:cubicBezTo>
                    <a:pt x="10160" y="1485900"/>
                    <a:pt x="0" y="1645920"/>
                    <a:pt x="33020" y="1795780"/>
                  </a:cubicBezTo>
                  <a:cubicBezTo>
                    <a:pt x="91440" y="2057400"/>
                    <a:pt x="307340" y="2265680"/>
                    <a:pt x="542290" y="2378710"/>
                  </a:cubicBezTo>
                  <a:cubicBezTo>
                    <a:pt x="788670" y="2496820"/>
                    <a:pt x="1064260" y="2532380"/>
                    <a:pt x="1333500" y="2496820"/>
                  </a:cubicBezTo>
                  <a:cubicBezTo>
                    <a:pt x="1619250" y="2458720"/>
                    <a:pt x="1891030" y="2345690"/>
                    <a:pt x="2134870" y="2193290"/>
                  </a:cubicBezTo>
                  <a:cubicBezTo>
                    <a:pt x="2354580" y="2056130"/>
                    <a:pt x="2566670" y="1870710"/>
                    <a:pt x="2627630" y="1607820"/>
                  </a:cubicBezTo>
                  <a:cubicBezTo>
                    <a:pt x="2694940" y="1314450"/>
                    <a:pt x="2579370" y="1021080"/>
                    <a:pt x="2463800" y="756920"/>
                  </a:cubicBezTo>
                  <a:close/>
                </a:path>
              </a:pathLst>
            </a:custGeom>
            <a:blipFill>
              <a:blip r:embed="rId7"/>
              <a:stretch>
                <a:fillRect l="0" t="-16115" r="0" b="-24312"/>
              </a:stretch>
            </a:blipFill>
          </p:spPr>
        </p:sp>
      </p:grpSp>
      <p:sp>
        <p:nvSpPr>
          <p:cNvPr name="TextBox 8" id="8"/>
          <p:cNvSpPr txBox="true"/>
          <p:nvPr/>
        </p:nvSpPr>
        <p:spPr>
          <a:xfrm rot="0">
            <a:off x="3677441" y="981314"/>
            <a:ext cx="10933117" cy="1304925"/>
          </a:xfrm>
          <a:prstGeom prst="rect">
            <a:avLst/>
          </a:prstGeom>
        </p:spPr>
        <p:txBody>
          <a:bodyPr anchor="t" rtlCol="false" tIns="0" lIns="0" bIns="0" rIns="0">
            <a:spAutoFit/>
          </a:bodyPr>
          <a:lstStyle/>
          <a:p>
            <a:pPr algn="ctr">
              <a:lnSpc>
                <a:spcPts val="10500"/>
              </a:lnSpc>
            </a:pPr>
            <a:r>
              <a:rPr lang="en-US" sz="7500">
                <a:solidFill>
                  <a:srgbClr val="FFFFFF"/>
                </a:solidFill>
                <a:latin typeface="More Sugar"/>
                <a:ea typeface="More Sugar"/>
                <a:cs typeface="More Sugar"/>
                <a:sym typeface="More Sugar"/>
              </a:rPr>
              <a:t>Anggota Kelompok</a:t>
            </a:r>
          </a:p>
        </p:txBody>
      </p:sp>
      <p:sp>
        <p:nvSpPr>
          <p:cNvPr name="Freeform 9" id="9"/>
          <p:cNvSpPr/>
          <p:nvPr/>
        </p:nvSpPr>
        <p:spPr>
          <a:xfrm flipH="false" flipV="false" rot="0">
            <a:off x="9326501" y="8613762"/>
            <a:ext cx="12118560" cy="2145995"/>
          </a:xfrm>
          <a:custGeom>
            <a:avLst/>
            <a:gdLst/>
            <a:ahLst/>
            <a:cxnLst/>
            <a:rect r="r" b="b" t="t" l="l"/>
            <a:pathLst>
              <a:path h="2145995" w="12118560">
                <a:moveTo>
                  <a:pt x="0" y="0"/>
                </a:moveTo>
                <a:lnTo>
                  <a:pt x="12118560" y="0"/>
                </a:lnTo>
                <a:lnTo>
                  <a:pt x="12118560" y="2145995"/>
                </a:lnTo>
                <a:lnTo>
                  <a:pt x="0" y="2145995"/>
                </a:lnTo>
                <a:lnTo>
                  <a:pt x="0" y="0"/>
                </a:lnTo>
                <a:close/>
              </a:path>
            </a:pathLst>
          </a:custGeom>
          <a:blipFill>
            <a:blip r:embed="rId8"/>
            <a:stretch>
              <a:fillRect l="0" t="0" r="0" b="0"/>
            </a:stretch>
          </a:blipFill>
        </p:spPr>
      </p:sp>
      <p:sp>
        <p:nvSpPr>
          <p:cNvPr name="Freeform 10" id="10"/>
          <p:cNvSpPr/>
          <p:nvPr/>
        </p:nvSpPr>
        <p:spPr>
          <a:xfrm flipH="false" flipV="false" rot="0">
            <a:off x="-1729916" y="8723389"/>
            <a:ext cx="12118560" cy="2145995"/>
          </a:xfrm>
          <a:custGeom>
            <a:avLst/>
            <a:gdLst/>
            <a:ahLst/>
            <a:cxnLst/>
            <a:rect r="r" b="b" t="t" l="l"/>
            <a:pathLst>
              <a:path h="2145995" w="12118560">
                <a:moveTo>
                  <a:pt x="0" y="0"/>
                </a:moveTo>
                <a:lnTo>
                  <a:pt x="12118560" y="0"/>
                </a:lnTo>
                <a:lnTo>
                  <a:pt x="12118560" y="2145995"/>
                </a:lnTo>
                <a:lnTo>
                  <a:pt x="0" y="2145995"/>
                </a:lnTo>
                <a:lnTo>
                  <a:pt x="0" y="0"/>
                </a:lnTo>
                <a:close/>
              </a:path>
            </a:pathLst>
          </a:custGeom>
          <a:blipFill>
            <a:blip r:embed="rId8"/>
            <a:stretch>
              <a:fillRect l="0" t="0" r="0" b="0"/>
            </a:stretch>
          </a:blipFill>
        </p:spPr>
      </p:sp>
      <p:sp>
        <p:nvSpPr>
          <p:cNvPr name="Freeform 11" id="11"/>
          <p:cNvSpPr/>
          <p:nvPr/>
        </p:nvSpPr>
        <p:spPr>
          <a:xfrm flipH="false" flipV="false" rot="0">
            <a:off x="13440659" y="247708"/>
            <a:ext cx="4768465" cy="2534589"/>
          </a:xfrm>
          <a:custGeom>
            <a:avLst/>
            <a:gdLst/>
            <a:ahLst/>
            <a:cxnLst/>
            <a:rect r="r" b="b" t="t" l="l"/>
            <a:pathLst>
              <a:path h="2534589" w="4768465">
                <a:moveTo>
                  <a:pt x="0" y="0"/>
                </a:moveTo>
                <a:lnTo>
                  <a:pt x="4768465" y="0"/>
                </a:lnTo>
                <a:lnTo>
                  <a:pt x="4768465" y="2534589"/>
                </a:lnTo>
                <a:lnTo>
                  <a:pt x="0" y="253458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3567374">
            <a:off x="-980580" y="1729931"/>
            <a:ext cx="3842547" cy="3043091"/>
          </a:xfrm>
          <a:custGeom>
            <a:avLst/>
            <a:gdLst/>
            <a:ahLst/>
            <a:cxnLst/>
            <a:rect r="r" b="b" t="t" l="l"/>
            <a:pathLst>
              <a:path h="3043091" w="3842547">
                <a:moveTo>
                  <a:pt x="0" y="0"/>
                </a:moveTo>
                <a:lnTo>
                  <a:pt x="3842547" y="0"/>
                </a:lnTo>
                <a:lnTo>
                  <a:pt x="3842547" y="3043091"/>
                </a:lnTo>
                <a:lnTo>
                  <a:pt x="0" y="304309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4759259" y="7633413"/>
            <a:ext cx="4202511" cy="609600"/>
          </a:xfrm>
          <a:prstGeom prst="rect">
            <a:avLst/>
          </a:prstGeom>
        </p:spPr>
        <p:txBody>
          <a:bodyPr anchor="t" rtlCol="false" tIns="0" lIns="0" bIns="0" rIns="0">
            <a:spAutoFit/>
          </a:bodyPr>
          <a:lstStyle/>
          <a:p>
            <a:pPr algn="ctr">
              <a:lnSpc>
                <a:spcPts val="4500"/>
              </a:lnSpc>
            </a:pPr>
            <a:r>
              <a:rPr lang="en-US" sz="4500">
                <a:solidFill>
                  <a:srgbClr val="FFFFFF"/>
                </a:solidFill>
                <a:latin typeface="More Sugar"/>
                <a:ea typeface="More Sugar"/>
                <a:cs typeface="More Sugar"/>
                <a:sym typeface="More Sugar"/>
              </a:rPr>
              <a:t>Paull</a:t>
            </a:r>
          </a:p>
        </p:txBody>
      </p:sp>
      <p:sp>
        <p:nvSpPr>
          <p:cNvPr name="TextBox 14" id="14"/>
          <p:cNvSpPr txBox="true"/>
          <p:nvPr/>
        </p:nvSpPr>
        <p:spPr>
          <a:xfrm rot="0">
            <a:off x="9837835" y="7588933"/>
            <a:ext cx="4202511" cy="609600"/>
          </a:xfrm>
          <a:prstGeom prst="rect">
            <a:avLst/>
          </a:prstGeom>
        </p:spPr>
        <p:txBody>
          <a:bodyPr anchor="t" rtlCol="false" tIns="0" lIns="0" bIns="0" rIns="0">
            <a:spAutoFit/>
          </a:bodyPr>
          <a:lstStyle/>
          <a:p>
            <a:pPr algn="ctr">
              <a:lnSpc>
                <a:spcPts val="4500"/>
              </a:lnSpc>
            </a:pPr>
            <a:r>
              <a:rPr lang="en-US" sz="4500">
                <a:solidFill>
                  <a:srgbClr val="FFFFFF"/>
                </a:solidFill>
                <a:latin typeface="More Sugar"/>
                <a:ea typeface="More Sugar"/>
                <a:cs typeface="More Sugar"/>
                <a:sym typeface="More Sugar"/>
              </a:rPr>
              <a:t>Ismaa</a:t>
            </a:r>
          </a:p>
        </p:txBody>
      </p:sp>
      <p:sp>
        <p:nvSpPr>
          <p:cNvPr name="Freeform 15" id="15"/>
          <p:cNvSpPr/>
          <p:nvPr/>
        </p:nvSpPr>
        <p:spPr>
          <a:xfrm flipH="false" flipV="false" rot="1095124">
            <a:off x="1075361" y="8026561"/>
            <a:ext cx="4112040" cy="1896550"/>
          </a:xfrm>
          <a:custGeom>
            <a:avLst/>
            <a:gdLst/>
            <a:ahLst/>
            <a:cxnLst/>
            <a:rect r="r" b="b" t="t" l="l"/>
            <a:pathLst>
              <a:path h="1896550" w="4112040">
                <a:moveTo>
                  <a:pt x="0" y="0"/>
                </a:moveTo>
                <a:lnTo>
                  <a:pt x="4112040" y="0"/>
                </a:lnTo>
                <a:lnTo>
                  <a:pt x="4112040" y="1896551"/>
                </a:lnTo>
                <a:lnTo>
                  <a:pt x="0" y="1896551"/>
                </a:lnTo>
                <a:lnTo>
                  <a:pt x="0" y="0"/>
                </a:lnTo>
                <a:close/>
              </a:path>
            </a:pathLst>
          </a:custGeom>
          <a:blipFill>
            <a:blip r:embed="rId13"/>
            <a:stretch>
              <a:fillRect l="0" t="0" r="0" b="0"/>
            </a:stretch>
          </a:blipFill>
        </p:spPr>
      </p:sp>
      <p:sp>
        <p:nvSpPr>
          <p:cNvPr name="Freeform 16" id="16"/>
          <p:cNvSpPr/>
          <p:nvPr/>
        </p:nvSpPr>
        <p:spPr>
          <a:xfrm flipH="false" flipV="false" rot="508958">
            <a:off x="7165219" y="8026561"/>
            <a:ext cx="4112040" cy="1896550"/>
          </a:xfrm>
          <a:custGeom>
            <a:avLst/>
            <a:gdLst/>
            <a:ahLst/>
            <a:cxnLst/>
            <a:rect r="r" b="b" t="t" l="l"/>
            <a:pathLst>
              <a:path h="1896550" w="4112040">
                <a:moveTo>
                  <a:pt x="0" y="0"/>
                </a:moveTo>
                <a:lnTo>
                  <a:pt x="4112040" y="0"/>
                </a:lnTo>
                <a:lnTo>
                  <a:pt x="4112040" y="1896551"/>
                </a:lnTo>
                <a:lnTo>
                  <a:pt x="0" y="1896551"/>
                </a:lnTo>
                <a:lnTo>
                  <a:pt x="0" y="0"/>
                </a:lnTo>
                <a:close/>
              </a:path>
            </a:pathLst>
          </a:custGeom>
          <a:blipFill>
            <a:blip r:embed="rId13"/>
            <a:stretch>
              <a:fillRect l="0" t="0" r="0" b="0"/>
            </a:stretch>
          </a:blipFill>
        </p:spPr>
      </p:sp>
      <p:sp>
        <p:nvSpPr>
          <p:cNvPr name="Freeform 17" id="17"/>
          <p:cNvSpPr/>
          <p:nvPr/>
        </p:nvSpPr>
        <p:spPr>
          <a:xfrm flipH="false" flipV="false" rot="403624">
            <a:off x="13257761" y="7857182"/>
            <a:ext cx="4112040" cy="1896550"/>
          </a:xfrm>
          <a:custGeom>
            <a:avLst/>
            <a:gdLst/>
            <a:ahLst/>
            <a:cxnLst/>
            <a:rect r="r" b="b" t="t" l="l"/>
            <a:pathLst>
              <a:path h="1896550" w="4112040">
                <a:moveTo>
                  <a:pt x="0" y="0"/>
                </a:moveTo>
                <a:lnTo>
                  <a:pt x="4112040" y="0"/>
                </a:lnTo>
                <a:lnTo>
                  <a:pt x="4112040" y="1896550"/>
                </a:lnTo>
                <a:lnTo>
                  <a:pt x="0" y="1896550"/>
                </a:lnTo>
                <a:lnTo>
                  <a:pt x="0" y="0"/>
                </a:lnTo>
                <a:close/>
              </a:path>
            </a:pathLst>
          </a:custGeom>
          <a:blipFill>
            <a:blip r:embed="rId13"/>
            <a:stretch>
              <a:fillRect l="0" t="0" r="0" b="0"/>
            </a:stretch>
          </a:blipFill>
        </p:spPr>
      </p:sp>
      <p:sp>
        <p:nvSpPr>
          <p:cNvPr name="Freeform 18" id="18"/>
          <p:cNvSpPr/>
          <p:nvPr/>
        </p:nvSpPr>
        <p:spPr>
          <a:xfrm flipH="false" flipV="false" rot="0">
            <a:off x="1033247" y="441524"/>
            <a:ext cx="2771334" cy="1174353"/>
          </a:xfrm>
          <a:custGeom>
            <a:avLst/>
            <a:gdLst/>
            <a:ahLst/>
            <a:cxnLst/>
            <a:rect r="r" b="b" t="t" l="l"/>
            <a:pathLst>
              <a:path h="1174353" w="2771334">
                <a:moveTo>
                  <a:pt x="0" y="0"/>
                </a:moveTo>
                <a:lnTo>
                  <a:pt x="2771334" y="0"/>
                </a:lnTo>
                <a:lnTo>
                  <a:pt x="2771334" y="1174352"/>
                </a:lnTo>
                <a:lnTo>
                  <a:pt x="0" y="1174352"/>
                </a:lnTo>
                <a:lnTo>
                  <a:pt x="0" y="0"/>
                </a:lnTo>
                <a:close/>
              </a:path>
            </a:pathLst>
          </a:custGeom>
          <a:blipFill>
            <a:blip r:embed="rId14"/>
            <a:stretch>
              <a:fillRect l="0" t="0" r="0" b="0"/>
            </a:stretch>
          </a:blipFill>
        </p:spPr>
      </p:sp>
      <p:sp>
        <p:nvSpPr>
          <p:cNvPr name="TextBox 19" id="19"/>
          <p:cNvSpPr txBox="true"/>
          <p:nvPr/>
        </p:nvSpPr>
        <p:spPr>
          <a:xfrm rot="0">
            <a:off x="1269637" y="3495250"/>
            <a:ext cx="3114212" cy="3923877"/>
          </a:xfrm>
          <a:prstGeom prst="rect">
            <a:avLst/>
          </a:prstGeom>
        </p:spPr>
        <p:txBody>
          <a:bodyPr anchor="t" rtlCol="false" tIns="0" lIns="0" bIns="0" rIns="0">
            <a:spAutoFit/>
          </a:bodyPr>
          <a:lstStyle/>
          <a:p>
            <a:pPr algn="ctr">
              <a:lnSpc>
                <a:spcPts val="6206"/>
              </a:lnSpc>
            </a:pPr>
            <a:r>
              <a:rPr lang="en-US" sz="4433">
                <a:solidFill>
                  <a:srgbClr val="CC824E"/>
                </a:solidFill>
                <a:latin typeface="More Sugar"/>
                <a:ea typeface="More Sugar"/>
                <a:cs typeface="More Sugar"/>
                <a:sym typeface="More Sugar"/>
              </a:rPr>
              <a:t>SMK ASTRINDO KOTA TEGAL</a:t>
            </a:r>
          </a:p>
          <a:p>
            <a:pPr algn="ctr">
              <a:lnSpc>
                <a:spcPts val="6206"/>
              </a:lnSpc>
              <a:spcBef>
                <a:spcPct val="0"/>
              </a:spcBef>
            </a:pPr>
          </a:p>
        </p:txBody>
      </p:sp>
      <p:sp>
        <p:nvSpPr>
          <p:cNvPr name="TextBox 20" id="20"/>
          <p:cNvSpPr txBox="true"/>
          <p:nvPr/>
        </p:nvSpPr>
        <p:spPr>
          <a:xfrm rot="0">
            <a:off x="11945170" y="9725833"/>
            <a:ext cx="6137246" cy="946304"/>
          </a:xfrm>
          <a:prstGeom prst="rect">
            <a:avLst/>
          </a:prstGeom>
        </p:spPr>
        <p:txBody>
          <a:bodyPr anchor="t" rtlCol="false" tIns="0" lIns="0" bIns="0" rIns="0">
            <a:spAutoFit/>
          </a:bodyPr>
          <a:lstStyle/>
          <a:p>
            <a:pPr algn="ctr">
              <a:lnSpc>
                <a:spcPts val="3591"/>
              </a:lnSpc>
              <a:spcBef>
                <a:spcPct val="0"/>
              </a:spcBef>
            </a:pPr>
            <a:r>
              <a:rPr lang="en-US" sz="3591">
                <a:solidFill>
                  <a:srgbClr val="115D84"/>
                </a:solidFill>
                <a:latin typeface="More Sugar"/>
                <a:ea typeface="More Sugar"/>
                <a:cs typeface="More Sugar"/>
                <a:sym typeface="More Sugar"/>
              </a:rPr>
              <a:t> SELASA, 28 OKTOBER 2025</a:t>
            </a:r>
          </a:p>
        </p:txBody>
      </p:sp>
      <p:sp>
        <p:nvSpPr>
          <p:cNvPr name="TextBox 21" id="21"/>
          <p:cNvSpPr txBox="true"/>
          <p:nvPr/>
        </p:nvSpPr>
        <p:spPr>
          <a:xfrm rot="0">
            <a:off x="7436083" y="2556863"/>
            <a:ext cx="3766536" cy="467141"/>
          </a:xfrm>
          <a:prstGeom prst="rect">
            <a:avLst/>
          </a:prstGeom>
        </p:spPr>
        <p:txBody>
          <a:bodyPr anchor="t" rtlCol="false" tIns="0" lIns="0" bIns="0" rIns="0">
            <a:spAutoFit/>
          </a:bodyPr>
          <a:lstStyle/>
          <a:p>
            <a:pPr algn="ctr">
              <a:lnSpc>
                <a:spcPts val="3440"/>
              </a:lnSpc>
              <a:spcBef>
                <a:spcPct val="0"/>
              </a:spcBef>
            </a:pPr>
            <a:r>
              <a:rPr lang="en-US" sz="3440">
                <a:solidFill>
                  <a:srgbClr val="CC824E"/>
                </a:solidFill>
                <a:latin typeface="More Sugar"/>
                <a:ea typeface="More Sugar"/>
                <a:cs typeface="More Sugar"/>
                <a:sym typeface="More Sugar"/>
              </a:rPr>
              <a:t>DISUSUN OLEH :</a:t>
            </a:r>
          </a:p>
        </p:txBody>
      </p:sp>
      <p:sp>
        <p:nvSpPr>
          <p:cNvPr name="TextBox 22" id="22"/>
          <p:cNvSpPr txBox="true"/>
          <p:nvPr/>
        </p:nvSpPr>
        <p:spPr>
          <a:xfrm rot="0">
            <a:off x="14610559" y="4478225"/>
            <a:ext cx="2928538" cy="2000354"/>
          </a:xfrm>
          <a:prstGeom prst="rect">
            <a:avLst/>
          </a:prstGeom>
        </p:spPr>
        <p:txBody>
          <a:bodyPr anchor="t" rtlCol="false" tIns="0" lIns="0" bIns="0" rIns="0">
            <a:spAutoFit/>
          </a:bodyPr>
          <a:lstStyle/>
          <a:p>
            <a:pPr algn="ctr">
              <a:lnSpc>
                <a:spcPts val="7996"/>
              </a:lnSpc>
              <a:spcBef>
                <a:spcPct val="0"/>
              </a:spcBef>
            </a:pPr>
            <a:r>
              <a:rPr lang="en-US" sz="5711">
                <a:solidFill>
                  <a:srgbClr val="CC824E"/>
                </a:solidFill>
                <a:latin typeface="More Sugar"/>
                <a:ea typeface="More Sugar"/>
                <a:cs typeface="More Sugar"/>
                <a:sym typeface="More Sugar"/>
              </a:rPr>
              <a:t>KELAS X TKJ2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8F9FF">
                <a:alpha val="100000"/>
              </a:srgbClr>
            </a:gs>
            <a:gs pos="33333">
              <a:srgbClr val="FFF2EF">
                <a:alpha val="100000"/>
              </a:srgbClr>
            </a:gs>
            <a:gs pos="66667">
              <a:srgbClr val="FFF5EC">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2587093" y="-1336574"/>
            <a:ext cx="8535456" cy="13557309"/>
          </a:xfrm>
          <a:custGeom>
            <a:avLst/>
            <a:gdLst/>
            <a:ahLst/>
            <a:cxnLst/>
            <a:rect r="r" b="b" t="t" l="l"/>
            <a:pathLst>
              <a:path h="13557309" w="8535456">
                <a:moveTo>
                  <a:pt x="0" y="0"/>
                </a:moveTo>
                <a:lnTo>
                  <a:pt x="8535456" y="0"/>
                </a:lnTo>
                <a:lnTo>
                  <a:pt x="8535456" y="13557309"/>
                </a:lnTo>
                <a:lnTo>
                  <a:pt x="0" y="135573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26501" y="8613762"/>
            <a:ext cx="12118560" cy="2145995"/>
          </a:xfrm>
          <a:custGeom>
            <a:avLst/>
            <a:gdLst/>
            <a:ahLst/>
            <a:cxnLst/>
            <a:rect r="r" b="b" t="t" l="l"/>
            <a:pathLst>
              <a:path h="2145995" w="12118560">
                <a:moveTo>
                  <a:pt x="0" y="0"/>
                </a:moveTo>
                <a:lnTo>
                  <a:pt x="12118560" y="0"/>
                </a:lnTo>
                <a:lnTo>
                  <a:pt x="12118560" y="2145995"/>
                </a:lnTo>
                <a:lnTo>
                  <a:pt x="0" y="2145995"/>
                </a:lnTo>
                <a:lnTo>
                  <a:pt x="0" y="0"/>
                </a:lnTo>
                <a:close/>
              </a:path>
            </a:pathLst>
          </a:custGeom>
          <a:blipFill>
            <a:blip r:embed="rId4"/>
            <a:stretch>
              <a:fillRect l="0" t="0" r="0" b="0"/>
            </a:stretch>
          </a:blipFill>
        </p:spPr>
      </p:sp>
      <p:sp>
        <p:nvSpPr>
          <p:cNvPr name="Freeform 4" id="4"/>
          <p:cNvSpPr/>
          <p:nvPr/>
        </p:nvSpPr>
        <p:spPr>
          <a:xfrm flipH="false" flipV="false" rot="0">
            <a:off x="-1729916" y="8723389"/>
            <a:ext cx="12118560" cy="2145995"/>
          </a:xfrm>
          <a:custGeom>
            <a:avLst/>
            <a:gdLst/>
            <a:ahLst/>
            <a:cxnLst/>
            <a:rect r="r" b="b" t="t" l="l"/>
            <a:pathLst>
              <a:path h="2145995" w="12118560">
                <a:moveTo>
                  <a:pt x="0" y="0"/>
                </a:moveTo>
                <a:lnTo>
                  <a:pt x="12118560" y="0"/>
                </a:lnTo>
                <a:lnTo>
                  <a:pt x="12118560" y="2145995"/>
                </a:lnTo>
                <a:lnTo>
                  <a:pt x="0" y="2145995"/>
                </a:lnTo>
                <a:lnTo>
                  <a:pt x="0" y="0"/>
                </a:lnTo>
                <a:close/>
              </a:path>
            </a:pathLst>
          </a:custGeom>
          <a:blipFill>
            <a:blip r:embed="rId4"/>
            <a:stretch>
              <a:fillRect l="0" t="0" r="0" b="0"/>
            </a:stretch>
          </a:blipFill>
        </p:spPr>
      </p:sp>
      <p:sp>
        <p:nvSpPr>
          <p:cNvPr name="Freeform 5" id="5"/>
          <p:cNvSpPr/>
          <p:nvPr/>
        </p:nvSpPr>
        <p:spPr>
          <a:xfrm flipH="false" flipV="false" rot="0">
            <a:off x="12004081" y="3402348"/>
            <a:ext cx="6283919" cy="6884652"/>
          </a:xfrm>
          <a:custGeom>
            <a:avLst/>
            <a:gdLst/>
            <a:ahLst/>
            <a:cxnLst/>
            <a:rect r="r" b="b" t="t" l="l"/>
            <a:pathLst>
              <a:path h="6884652" w="6283919">
                <a:moveTo>
                  <a:pt x="0" y="0"/>
                </a:moveTo>
                <a:lnTo>
                  <a:pt x="6283919" y="0"/>
                </a:lnTo>
                <a:lnTo>
                  <a:pt x="6283919" y="6884652"/>
                </a:lnTo>
                <a:lnTo>
                  <a:pt x="0" y="6884652"/>
                </a:lnTo>
                <a:lnTo>
                  <a:pt x="0" y="0"/>
                </a:lnTo>
                <a:close/>
              </a:path>
            </a:pathLst>
          </a:custGeom>
          <a:blipFill>
            <a:blip r:embed="rId5"/>
            <a:stretch>
              <a:fillRect l="0" t="0" r="0" b="0"/>
            </a:stretch>
          </a:blipFill>
        </p:spPr>
      </p:sp>
      <p:sp>
        <p:nvSpPr>
          <p:cNvPr name="TextBox 6" id="6"/>
          <p:cNvSpPr txBox="true"/>
          <p:nvPr/>
        </p:nvSpPr>
        <p:spPr>
          <a:xfrm rot="0">
            <a:off x="3072930" y="787983"/>
            <a:ext cx="8844576" cy="1229736"/>
          </a:xfrm>
          <a:prstGeom prst="rect">
            <a:avLst/>
          </a:prstGeom>
        </p:spPr>
        <p:txBody>
          <a:bodyPr anchor="t" rtlCol="false" tIns="0" lIns="0" bIns="0" rIns="0">
            <a:spAutoFit/>
          </a:bodyPr>
          <a:lstStyle/>
          <a:p>
            <a:pPr algn="ctr">
              <a:lnSpc>
                <a:spcPts val="9984"/>
              </a:lnSpc>
            </a:pPr>
            <a:r>
              <a:rPr lang="en-US" sz="7131">
                <a:solidFill>
                  <a:srgbClr val="FFFFFF"/>
                </a:solidFill>
                <a:latin typeface="More Sugar"/>
                <a:ea typeface="More Sugar"/>
                <a:cs typeface="More Sugar"/>
                <a:sym typeface="More Sugar"/>
              </a:rPr>
              <a:t>Latar Belakang</a:t>
            </a:r>
          </a:p>
        </p:txBody>
      </p:sp>
      <p:sp>
        <p:nvSpPr>
          <p:cNvPr name="Freeform 7" id="7"/>
          <p:cNvSpPr/>
          <p:nvPr/>
        </p:nvSpPr>
        <p:spPr>
          <a:xfrm flipH="false" flipV="false" rot="1095124">
            <a:off x="672803" y="7912503"/>
            <a:ext cx="4112040" cy="1896550"/>
          </a:xfrm>
          <a:custGeom>
            <a:avLst/>
            <a:gdLst/>
            <a:ahLst/>
            <a:cxnLst/>
            <a:rect r="r" b="b" t="t" l="l"/>
            <a:pathLst>
              <a:path h="1896550" w="4112040">
                <a:moveTo>
                  <a:pt x="0" y="0"/>
                </a:moveTo>
                <a:lnTo>
                  <a:pt x="4112040" y="0"/>
                </a:lnTo>
                <a:lnTo>
                  <a:pt x="4112040" y="1896551"/>
                </a:lnTo>
                <a:lnTo>
                  <a:pt x="0" y="1896551"/>
                </a:lnTo>
                <a:lnTo>
                  <a:pt x="0" y="0"/>
                </a:lnTo>
                <a:close/>
              </a:path>
            </a:pathLst>
          </a:custGeom>
          <a:blipFill>
            <a:blip r:embed="rId6"/>
            <a:stretch>
              <a:fillRect l="0" t="0" r="0" b="0"/>
            </a:stretch>
          </a:blipFill>
        </p:spPr>
      </p:sp>
      <p:sp>
        <p:nvSpPr>
          <p:cNvPr name="Freeform 8" id="8"/>
          <p:cNvSpPr/>
          <p:nvPr/>
        </p:nvSpPr>
        <p:spPr>
          <a:xfrm flipH="false" flipV="false" rot="508958">
            <a:off x="6972210" y="7912503"/>
            <a:ext cx="4112040" cy="1896550"/>
          </a:xfrm>
          <a:custGeom>
            <a:avLst/>
            <a:gdLst/>
            <a:ahLst/>
            <a:cxnLst/>
            <a:rect r="r" b="b" t="t" l="l"/>
            <a:pathLst>
              <a:path h="1896550" w="4112040">
                <a:moveTo>
                  <a:pt x="0" y="0"/>
                </a:moveTo>
                <a:lnTo>
                  <a:pt x="4112040" y="0"/>
                </a:lnTo>
                <a:lnTo>
                  <a:pt x="4112040" y="1896551"/>
                </a:lnTo>
                <a:lnTo>
                  <a:pt x="0" y="1896551"/>
                </a:lnTo>
                <a:lnTo>
                  <a:pt x="0" y="0"/>
                </a:lnTo>
                <a:close/>
              </a:path>
            </a:pathLst>
          </a:custGeom>
          <a:blipFill>
            <a:blip r:embed="rId6"/>
            <a:stretch>
              <a:fillRect l="0" t="0" r="0" b="0"/>
            </a:stretch>
          </a:blipFill>
        </p:spPr>
      </p:sp>
      <p:sp>
        <p:nvSpPr>
          <p:cNvPr name="Freeform 9" id="9"/>
          <p:cNvSpPr/>
          <p:nvPr/>
        </p:nvSpPr>
        <p:spPr>
          <a:xfrm flipH="false" flipV="false" rot="1211867">
            <a:off x="11501289" y="8215825"/>
            <a:ext cx="4112040" cy="1896550"/>
          </a:xfrm>
          <a:custGeom>
            <a:avLst/>
            <a:gdLst/>
            <a:ahLst/>
            <a:cxnLst/>
            <a:rect r="r" b="b" t="t" l="l"/>
            <a:pathLst>
              <a:path h="1896550" w="4112040">
                <a:moveTo>
                  <a:pt x="0" y="0"/>
                </a:moveTo>
                <a:lnTo>
                  <a:pt x="4112040" y="0"/>
                </a:lnTo>
                <a:lnTo>
                  <a:pt x="4112040" y="1896551"/>
                </a:lnTo>
                <a:lnTo>
                  <a:pt x="0" y="1896551"/>
                </a:lnTo>
                <a:lnTo>
                  <a:pt x="0" y="0"/>
                </a:lnTo>
                <a:close/>
              </a:path>
            </a:pathLst>
          </a:custGeom>
          <a:blipFill>
            <a:blip r:embed="rId6"/>
            <a:stretch>
              <a:fillRect l="0" t="0" r="0" b="0"/>
            </a:stretch>
          </a:blipFill>
        </p:spPr>
      </p:sp>
      <p:sp>
        <p:nvSpPr>
          <p:cNvPr name="Freeform 10" id="10"/>
          <p:cNvSpPr/>
          <p:nvPr/>
        </p:nvSpPr>
        <p:spPr>
          <a:xfrm flipH="false" flipV="false" rot="0">
            <a:off x="12374706" y="745525"/>
            <a:ext cx="3439594" cy="1457528"/>
          </a:xfrm>
          <a:custGeom>
            <a:avLst/>
            <a:gdLst/>
            <a:ahLst/>
            <a:cxnLst/>
            <a:rect r="r" b="b" t="t" l="l"/>
            <a:pathLst>
              <a:path h="1457528" w="3439594">
                <a:moveTo>
                  <a:pt x="0" y="0"/>
                </a:moveTo>
                <a:lnTo>
                  <a:pt x="3439594" y="0"/>
                </a:lnTo>
                <a:lnTo>
                  <a:pt x="3439594" y="1457528"/>
                </a:lnTo>
                <a:lnTo>
                  <a:pt x="0" y="1457528"/>
                </a:lnTo>
                <a:lnTo>
                  <a:pt x="0" y="0"/>
                </a:lnTo>
                <a:close/>
              </a:path>
            </a:pathLst>
          </a:custGeom>
          <a:blipFill>
            <a:blip r:embed="rId7"/>
            <a:stretch>
              <a:fillRect l="0" t="0" r="0" b="0"/>
            </a:stretch>
          </a:blipFill>
        </p:spPr>
      </p:sp>
      <p:sp>
        <p:nvSpPr>
          <p:cNvPr name="Freeform 11" id="11"/>
          <p:cNvSpPr/>
          <p:nvPr/>
        </p:nvSpPr>
        <p:spPr>
          <a:xfrm flipH="false" flipV="false" rot="0">
            <a:off x="16272704" y="0"/>
            <a:ext cx="2771334" cy="1174353"/>
          </a:xfrm>
          <a:custGeom>
            <a:avLst/>
            <a:gdLst/>
            <a:ahLst/>
            <a:cxnLst/>
            <a:rect r="r" b="b" t="t" l="l"/>
            <a:pathLst>
              <a:path h="1174353" w="2771334">
                <a:moveTo>
                  <a:pt x="0" y="0"/>
                </a:moveTo>
                <a:lnTo>
                  <a:pt x="2771334" y="0"/>
                </a:lnTo>
                <a:lnTo>
                  <a:pt x="2771334" y="1174353"/>
                </a:lnTo>
                <a:lnTo>
                  <a:pt x="0" y="1174353"/>
                </a:lnTo>
                <a:lnTo>
                  <a:pt x="0" y="0"/>
                </a:lnTo>
                <a:close/>
              </a:path>
            </a:pathLst>
          </a:custGeom>
          <a:blipFill>
            <a:blip r:embed="rId7"/>
            <a:stretch>
              <a:fillRect l="0" t="0" r="0" b="0"/>
            </a:stretch>
          </a:blipFill>
        </p:spPr>
      </p:sp>
      <p:sp>
        <p:nvSpPr>
          <p:cNvPr name="TextBox 12" id="12"/>
          <p:cNvSpPr txBox="true"/>
          <p:nvPr/>
        </p:nvSpPr>
        <p:spPr>
          <a:xfrm rot="0">
            <a:off x="2425696" y="2371229"/>
            <a:ext cx="10606235" cy="5998156"/>
          </a:xfrm>
          <a:prstGeom prst="rect">
            <a:avLst/>
          </a:prstGeom>
        </p:spPr>
        <p:txBody>
          <a:bodyPr anchor="t" rtlCol="false" tIns="0" lIns="0" bIns="0" rIns="0">
            <a:spAutoFit/>
          </a:bodyPr>
          <a:lstStyle/>
          <a:p>
            <a:pPr algn="ctr">
              <a:lnSpc>
                <a:spcPts val="5284"/>
              </a:lnSpc>
              <a:spcBef>
                <a:spcPct val="0"/>
              </a:spcBef>
            </a:pPr>
            <a:r>
              <a:rPr lang="en-US" sz="3774">
                <a:solidFill>
                  <a:srgbClr val="115D84"/>
                </a:solidFill>
                <a:latin typeface="More Sugar"/>
                <a:ea typeface="More Sugar"/>
                <a:cs typeface="More Sugar"/>
                <a:sym typeface="More Sugar"/>
              </a:rPr>
              <a:t>Pengelolaan menu kantin secara manual sering menimbulkan kesalahan dan tidak efisien. Oleh karena itu, dibuatlah website CRUD Menu Kantin agar pengelola dapat menambah, melihat, mengubah, dan menghapus data menu dengan mudah. Sistem ini membantu mempercepat pengelolaan data dan mempermudah pelanggan dalam melihat daftar menu secara online.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8F9FF">
                <a:alpha val="100000"/>
              </a:srgbClr>
            </a:gs>
            <a:gs pos="33333">
              <a:srgbClr val="FFF2EF">
                <a:alpha val="100000"/>
              </a:srgbClr>
            </a:gs>
            <a:gs pos="66667">
              <a:srgbClr val="FFF5EC">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9326501" y="8613762"/>
            <a:ext cx="12118560" cy="2145995"/>
          </a:xfrm>
          <a:custGeom>
            <a:avLst/>
            <a:gdLst/>
            <a:ahLst/>
            <a:cxnLst/>
            <a:rect r="r" b="b" t="t" l="l"/>
            <a:pathLst>
              <a:path h="2145995" w="12118560">
                <a:moveTo>
                  <a:pt x="0" y="0"/>
                </a:moveTo>
                <a:lnTo>
                  <a:pt x="12118560" y="0"/>
                </a:lnTo>
                <a:lnTo>
                  <a:pt x="12118560" y="2145995"/>
                </a:lnTo>
                <a:lnTo>
                  <a:pt x="0" y="2145995"/>
                </a:lnTo>
                <a:lnTo>
                  <a:pt x="0" y="0"/>
                </a:lnTo>
                <a:close/>
              </a:path>
            </a:pathLst>
          </a:custGeom>
          <a:blipFill>
            <a:blip r:embed="rId2"/>
            <a:stretch>
              <a:fillRect l="0" t="0" r="0" b="0"/>
            </a:stretch>
          </a:blipFill>
        </p:spPr>
      </p:sp>
      <p:sp>
        <p:nvSpPr>
          <p:cNvPr name="Freeform 3" id="3"/>
          <p:cNvSpPr/>
          <p:nvPr/>
        </p:nvSpPr>
        <p:spPr>
          <a:xfrm flipH="false" flipV="false" rot="0">
            <a:off x="-1729916" y="8723389"/>
            <a:ext cx="12118560" cy="2145995"/>
          </a:xfrm>
          <a:custGeom>
            <a:avLst/>
            <a:gdLst/>
            <a:ahLst/>
            <a:cxnLst/>
            <a:rect r="r" b="b" t="t" l="l"/>
            <a:pathLst>
              <a:path h="2145995" w="12118560">
                <a:moveTo>
                  <a:pt x="0" y="0"/>
                </a:moveTo>
                <a:lnTo>
                  <a:pt x="12118560" y="0"/>
                </a:lnTo>
                <a:lnTo>
                  <a:pt x="12118560" y="2145995"/>
                </a:lnTo>
                <a:lnTo>
                  <a:pt x="0" y="2145995"/>
                </a:lnTo>
                <a:lnTo>
                  <a:pt x="0" y="0"/>
                </a:lnTo>
                <a:close/>
              </a:path>
            </a:pathLst>
          </a:custGeom>
          <a:blipFill>
            <a:blip r:embed="rId2"/>
            <a:stretch>
              <a:fillRect l="0" t="0" r="0" b="0"/>
            </a:stretch>
          </a:blipFill>
        </p:spPr>
      </p:sp>
      <p:sp>
        <p:nvSpPr>
          <p:cNvPr name="Freeform 4" id="4"/>
          <p:cNvSpPr/>
          <p:nvPr/>
        </p:nvSpPr>
        <p:spPr>
          <a:xfrm flipH="false" flipV="false" rot="0">
            <a:off x="12004081" y="3402348"/>
            <a:ext cx="6283919" cy="6884652"/>
          </a:xfrm>
          <a:custGeom>
            <a:avLst/>
            <a:gdLst/>
            <a:ahLst/>
            <a:cxnLst/>
            <a:rect r="r" b="b" t="t" l="l"/>
            <a:pathLst>
              <a:path h="6884652" w="6283919">
                <a:moveTo>
                  <a:pt x="0" y="0"/>
                </a:moveTo>
                <a:lnTo>
                  <a:pt x="6283919" y="0"/>
                </a:lnTo>
                <a:lnTo>
                  <a:pt x="6283919" y="6884652"/>
                </a:lnTo>
                <a:lnTo>
                  <a:pt x="0" y="6884652"/>
                </a:lnTo>
                <a:lnTo>
                  <a:pt x="0" y="0"/>
                </a:lnTo>
                <a:close/>
              </a:path>
            </a:pathLst>
          </a:custGeom>
          <a:blipFill>
            <a:blip r:embed="rId3"/>
            <a:stretch>
              <a:fillRect l="0" t="0" r="0" b="0"/>
            </a:stretch>
          </a:blipFill>
        </p:spPr>
      </p:sp>
      <p:sp>
        <p:nvSpPr>
          <p:cNvPr name="TextBox 5" id="5"/>
          <p:cNvSpPr txBox="true"/>
          <p:nvPr/>
        </p:nvSpPr>
        <p:spPr>
          <a:xfrm rot="0">
            <a:off x="-3030083" y="42732"/>
            <a:ext cx="11517812" cy="1262710"/>
          </a:xfrm>
          <a:prstGeom prst="rect">
            <a:avLst/>
          </a:prstGeom>
        </p:spPr>
        <p:txBody>
          <a:bodyPr anchor="t" rtlCol="false" tIns="0" lIns="0" bIns="0" rIns="0">
            <a:spAutoFit/>
          </a:bodyPr>
          <a:lstStyle/>
          <a:p>
            <a:pPr algn="ctr">
              <a:lnSpc>
                <a:spcPts val="10287"/>
              </a:lnSpc>
            </a:pPr>
            <a:r>
              <a:rPr lang="en-US" sz="7347">
                <a:solidFill>
                  <a:srgbClr val="FFFFFF"/>
                </a:solidFill>
                <a:latin typeface="More Sugar"/>
                <a:ea typeface="More Sugar"/>
                <a:cs typeface="More Sugar"/>
                <a:sym typeface="More Sugar"/>
              </a:rPr>
              <a:t>Tujuan</a:t>
            </a:r>
          </a:p>
        </p:txBody>
      </p:sp>
      <p:sp>
        <p:nvSpPr>
          <p:cNvPr name="Freeform 6" id="6"/>
          <p:cNvSpPr/>
          <p:nvPr/>
        </p:nvSpPr>
        <p:spPr>
          <a:xfrm flipH="false" flipV="false" rot="1095124">
            <a:off x="672803" y="7912503"/>
            <a:ext cx="4112040" cy="1896550"/>
          </a:xfrm>
          <a:custGeom>
            <a:avLst/>
            <a:gdLst/>
            <a:ahLst/>
            <a:cxnLst/>
            <a:rect r="r" b="b" t="t" l="l"/>
            <a:pathLst>
              <a:path h="1896550" w="4112040">
                <a:moveTo>
                  <a:pt x="0" y="0"/>
                </a:moveTo>
                <a:lnTo>
                  <a:pt x="4112040" y="0"/>
                </a:lnTo>
                <a:lnTo>
                  <a:pt x="4112040" y="1896551"/>
                </a:lnTo>
                <a:lnTo>
                  <a:pt x="0" y="1896551"/>
                </a:lnTo>
                <a:lnTo>
                  <a:pt x="0" y="0"/>
                </a:lnTo>
                <a:close/>
              </a:path>
            </a:pathLst>
          </a:custGeom>
          <a:blipFill>
            <a:blip r:embed="rId4"/>
            <a:stretch>
              <a:fillRect l="0" t="0" r="0" b="0"/>
            </a:stretch>
          </a:blipFill>
        </p:spPr>
      </p:sp>
      <p:sp>
        <p:nvSpPr>
          <p:cNvPr name="Freeform 7" id="7"/>
          <p:cNvSpPr/>
          <p:nvPr/>
        </p:nvSpPr>
        <p:spPr>
          <a:xfrm flipH="false" flipV="false" rot="508958">
            <a:off x="6972210" y="7912503"/>
            <a:ext cx="4112040" cy="1896550"/>
          </a:xfrm>
          <a:custGeom>
            <a:avLst/>
            <a:gdLst/>
            <a:ahLst/>
            <a:cxnLst/>
            <a:rect r="r" b="b" t="t" l="l"/>
            <a:pathLst>
              <a:path h="1896550" w="4112040">
                <a:moveTo>
                  <a:pt x="0" y="0"/>
                </a:moveTo>
                <a:lnTo>
                  <a:pt x="4112040" y="0"/>
                </a:lnTo>
                <a:lnTo>
                  <a:pt x="4112040" y="1896551"/>
                </a:lnTo>
                <a:lnTo>
                  <a:pt x="0" y="1896551"/>
                </a:lnTo>
                <a:lnTo>
                  <a:pt x="0" y="0"/>
                </a:lnTo>
                <a:close/>
              </a:path>
            </a:pathLst>
          </a:custGeom>
          <a:blipFill>
            <a:blip r:embed="rId4"/>
            <a:stretch>
              <a:fillRect l="0" t="0" r="0" b="0"/>
            </a:stretch>
          </a:blipFill>
        </p:spPr>
      </p:sp>
      <p:sp>
        <p:nvSpPr>
          <p:cNvPr name="Freeform 8" id="8"/>
          <p:cNvSpPr/>
          <p:nvPr/>
        </p:nvSpPr>
        <p:spPr>
          <a:xfrm flipH="false" flipV="false" rot="1211867">
            <a:off x="11501289" y="8215825"/>
            <a:ext cx="4112040" cy="1896550"/>
          </a:xfrm>
          <a:custGeom>
            <a:avLst/>
            <a:gdLst/>
            <a:ahLst/>
            <a:cxnLst/>
            <a:rect r="r" b="b" t="t" l="l"/>
            <a:pathLst>
              <a:path h="1896550" w="4112040">
                <a:moveTo>
                  <a:pt x="0" y="0"/>
                </a:moveTo>
                <a:lnTo>
                  <a:pt x="4112040" y="0"/>
                </a:lnTo>
                <a:lnTo>
                  <a:pt x="4112040" y="1896551"/>
                </a:lnTo>
                <a:lnTo>
                  <a:pt x="0" y="1896551"/>
                </a:lnTo>
                <a:lnTo>
                  <a:pt x="0" y="0"/>
                </a:lnTo>
                <a:close/>
              </a:path>
            </a:pathLst>
          </a:custGeom>
          <a:blipFill>
            <a:blip r:embed="rId4"/>
            <a:stretch>
              <a:fillRect l="0" t="0" r="0" b="0"/>
            </a:stretch>
          </a:blipFill>
        </p:spPr>
      </p:sp>
      <p:sp>
        <p:nvSpPr>
          <p:cNvPr name="Freeform 9" id="9"/>
          <p:cNvSpPr/>
          <p:nvPr/>
        </p:nvSpPr>
        <p:spPr>
          <a:xfrm flipH="false" flipV="false" rot="0">
            <a:off x="12374706" y="745525"/>
            <a:ext cx="3439594" cy="1457528"/>
          </a:xfrm>
          <a:custGeom>
            <a:avLst/>
            <a:gdLst/>
            <a:ahLst/>
            <a:cxnLst/>
            <a:rect r="r" b="b" t="t" l="l"/>
            <a:pathLst>
              <a:path h="1457528" w="3439594">
                <a:moveTo>
                  <a:pt x="0" y="0"/>
                </a:moveTo>
                <a:lnTo>
                  <a:pt x="3439594" y="0"/>
                </a:lnTo>
                <a:lnTo>
                  <a:pt x="3439594" y="1457528"/>
                </a:lnTo>
                <a:lnTo>
                  <a:pt x="0" y="1457528"/>
                </a:lnTo>
                <a:lnTo>
                  <a:pt x="0" y="0"/>
                </a:lnTo>
                <a:close/>
              </a:path>
            </a:pathLst>
          </a:custGeom>
          <a:blipFill>
            <a:blip r:embed="rId5"/>
            <a:stretch>
              <a:fillRect l="0" t="0" r="0" b="0"/>
            </a:stretch>
          </a:blipFill>
        </p:spPr>
      </p:sp>
      <p:sp>
        <p:nvSpPr>
          <p:cNvPr name="Freeform 10" id="10"/>
          <p:cNvSpPr/>
          <p:nvPr/>
        </p:nvSpPr>
        <p:spPr>
          <a:xfrm flipH="false" flipV="false" rot="0">
            <a:off x="16272704" y="0"/>
            <a:ext cx="2771334" cy="1174353"/>
          </a:xfrm>
          <a:custGeom>
            <a:avLst/>
            <a:gdLst/>
            <a:ahLst/>
            <a:cxnLst/>
            <a:rect r="r" b="b" t="t" l="l"/>
            <a:pathLst>
              <a:path h="1174353" w="2771334">
                <a:moveTo>
                  <a:pt x="0" y="0"/>
                </a:moveTo>
                <a:lnTo>
                  <a:pt x="2771334" y="0"/>
                </a:lnTo>
                <a:lnTo>
                  <a:pt x="2771334" y="1174353"/>
                </a:lnTo>
                <a:lnTo>
                  <a:pt x="0" y="1174353"/>
                </a:lnTo>
                <a:lnTo>
                  <a:pt x="0" y="0"/>
                </a:lnTo>
                <a:close/>
              </a:path>
            </a:pathLst>
          </a:custGeom>
          <a:blipFill>
            <a:blip r:embed="rId5"/>
            <a:stretch>
              <a:fillRect l="0" t="0" r="0" b="0"/>
            </a:stretch>
          </a:blipFill>
        </p:spPr>
      </p:sp>
      <p:sp>
        <p:nvSpPr>
          <p:cNvPr name="TextBox 11" id="11"/>
          <p:cNvSpPr txBox="true"/>
          <p:nvPr/>
        </p:nvSpPr>
        <p:spPr>
          <a:xfrm rot="0">
            <a:off x="9139238" y="4410075"/>
            <a:ext cx="9525" cy="1304925"/>
          </a:xfrm>
          <a:prstGeom prst="rect">
            <a:avLst/>
          </a:prstGeom>
        </p:spPr>
        <p:txBody>
          <a:bodyPr anchor="t" rtlCol="false" tIns="0" lIns="0" bIns="0" rIns="0">
            <a:spAutoFit/>
          </a:bodyPr>
          <a:lstStyle/>
          <a:p>
            <a:pPr algn="ctr">
              <a:lnSpc>
                <a:spcPts val="10500"/>
              </a:lnSpc>
              <a:spcBef>
                <a:spcPct val="0"/>
              </a:spcBef>
            </a:pPr>
          </a:p>
        </p:txBody>
      </p:sp>
      <p:sp>
        <p:nvSpPr>
          <p:cNvPr name="TextBox 12" id="12"/>
          <p:cNvSpPr txBox="true"/>
          <p:nvPr/>
        </p:nvSpPr>
        <p:spPr>
          <a:xfrm rot="0">
            <a:off x="479248" y="1379039"/>
            <a:ext cx="13519781" cy="6755282"/>
          </a:xfrm>
          <a:prstGeom prst="rect">
            <a:avLst/>
          </a:prstGeom>
        </p:spPr>
        <p:txBody>
          <a:bodyPr anchor="t" rtlCol="false" tIns="0" lIns="0" bIns="0" rIns="0">
            <a:spAutoFit/>
          </a:bodyPr>
          <a:lstStyle/>
          <a:p>
            <a:pPr algn="l" marL="1035029" indent="-517515" lvl="1">
              <a:lnSpc>
                <a:spcPts val="6711"/>
              </a:lnSpc>
              <a:buFont typeface="Arial"/>
              <a:buChar char="•"/>
            </a:pPr>
            <a:r>
              <a:rPr lang="en-US" sz="4794">
                <a:solidFill>
                  <a:srgbClr val="0097B2"/>
                </a:solidFill>
                <a:latin typeface="More Sugar"/>
                <a:ea typeface="More Sugar"/>
                <a:cs typeface="More Sugar"/>
                <a:sym typeface="More Sugar"/>
              </a:rPr>
              <a:t>Mengenal konsep CRUD (Creat,Read,Update,Delete)</a:t>
            </a:r>
          </a:p>
          <a:p>
            <a:pPr algn="l" marL="1035029" indent="-517515" lvl="1">
              <a:lnSpc>
                <a:spcPts val="6711"/>
              </a:lnSpc>
              <a:buFont typeface="Arial"/>
              <a:buChar char="•"/>
            </a:pPr>
            <a:r>
              <a:rPr lang="en-US" sz="4794">
                <a:solidFill>
                  <a:srgbClr val="0097B2"/>
                </a:solidFill>
                <a:latin typeface="More Sugar"/>
                <a:ea typeface="More Sugar"/>
                <a:cs typeface="More Sugar"/>
                <a:sym typeface="More Sugar"/>
              </a:rPr>
              <a:t>Melatih kemampuan design tampilan web dengan Canva AI</a:t>
            </a:r>
          </a:p>
          <a:p>
            <a:pPr algn="l" marL="1035029" indent="-517515" lvl="1">
              <a:lnSpc>
                <a:spcPts val="6711"/>
              </a:lnSpc>
              <a:buFont typeface="Arial"/>
              <a:buChar char="•"/>
            </a:pPr>
            <a:r>
              <a:rPr lang="en-US" sz="4794">
                <a:solidFill>
                  <a:srgbClr val="0097B2"/>
                </a:solidFill>
                <a:latin typeface="More Sugar"/>
                <a:ea typeface="More Sugar"/>
                <a:cs typeface="More Sugar"/>
                <a:sym typeface="More Sugar"/>
              </a:rPr>
              <a:t>Mengembangkan kreativitas dan kolaborasi tim</a:t>
            </a:r>
          </a:p>
          <a:p>
            <a:pPr algn="l" marL="1035029" indent="-517515" lvl="1">
              <a:lnSpc>
                <a:spcPts val="6711"/>
              </a:lnSpc>
              <a:buFont typeface="Arial"/>
              <a:buChar char="•"/>
            </a:pPr>
            <a:r>
              <a:rPr lang="en-US" sz="4794">
                <a:solidFill>
                  <a:srgbClr val="0097B2"/>
                </a:solidFill>
                <a:latin typeface="More Sugar"/>
                <a:ea typeface="More Sugar"/>
                <a:cs typeface="More Sugar"/>
                <a:sym typeface="More Sugar"/>
              </a:rPr>
              <a:t>Memberikan kemudahan bagi pelanggan untuk melihat daftar menu secara online.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8F9FF">
                <a:alpha val="100000"/>
              </a:srgbClr>
            </a:gs>
            <a:gs pos="33333">
              <a:srgbClr val="FFF2EF">
                <a:alpha val="100000"/>
              </a:srgbClr>
            </a:gs>
            <a:gs pos="66667">
              <a:srgbClr val="FFF5EC">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2510927" y="-1635154"/>
            <a:ext cx="8535456" cy="13557309"/>
          </a:xfrm>
          <a:custGeom>
            <a:avLst/>
            <a:gdLst/>
            <a:ahLst/>
            <a:cxnLst/>
            <a:rect r="r" b="b" t="t" l="l"/>
            <a:pathLst>
              <a:path h="13557309" w="8535456">
                <a:moveTo>
                  <a:pt x="0" y="0"/>
                </a:moveTo>
                <a:lnTo>
                  <a:pt x="8535455" y="0"/>
                </a:lnTo>
                <a:lnTo>
                  <a:pt x="8535455" y="13557308"/>
                </a:lnTo>
                <a:lnTo>
                  <a:pt x="0" y="13557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26501" y="8613762"/>
            <a:ext cx="12118560" cy="2145995"/>
          </a:xfrm>
          <a:custGeom>
            <a:avLst/>
            <a:gdLst/>
            <a:ahLst/>
            <a:cxnLst/>
            <a:rect r="r" b="b" t="t" l="l"/>
            <a:pathLst>
              <a:path h="2145995" w="12118560">
                <a:moveTo>
                  <a:pt x="0" y="0"/>
                </a:moveTo>
                <a:lnTo>
                  <a:pt x="12118560" y="0"/>
                </a:lnTo>
                <a:lnTo>
                  <a:pt x="12118560" y="2145995"/>
                </a:lnTo>
                <a:lnTo>
                  <a:pt x="0" y="2145995"/>
                </a:lnTo>
                <a:lnTo>
                  <a:pt x="0" y="0"/>
                </a:lnTo>
                <a:close/>
              </a:path>
            </a:pathLst>
          </a:custGeom>
          <a:blipFill>
            <a:blip r:embed="rId4"/>
            <a:stretch>
              <a:fillRect l="0" t="0" r="0" b="0"/>
            </a:stretch>
          </a:blipFill>
        </p:spPr>
      </p:sp>
      <p:sp>
        <p:nvSpPr>
          <p:cNvPr name="Freeform 4" id="4"/>
          <p:cNvSpPr/>
          <p:nvPr/>
        </p:nvSpPr>
        <p:spPr>
          <a:xfrm flipH="false" flipV="false" rot="0">
            <a:off x="-1729916" y="8723389"/>
            <a:ext cx="12118560" cy="2145995"/>
          </a:xfrm>
          <a:custGeom>
            <a:avLst/>
            <a:gdLst/>
            <a:ahLst/>
            <a:cxnLst/>
            <a:rect r="r" b="b" t="t" l="l"/>
            <a:pathLst>
              <a:path h="2145995" w="12118560">
                <a:moveTo>
                  <a:pt x="0" y="0"/>
                </a:moveTo>
                <a:lnTo>
                  <a:pt x="12118560" y="0"/>
                </a:lnTo>
                <a:lnTo>
                  <a:pt x="12118560" y="2145995"/>
                </a:lnTo>
                <a:lnTo>
                  <a:pt x="0" y="2145995"/>
                </a:lnTo>
                <a:lnTo>
                  <a:pt x="0" y="0"/>
                </a:lnTo>
                <a:close/>
              </a:path>
            </a:pathLst>
          </a:custGeom>
          <a:blipFill>
            <a:blip r:embed="rId4"/>
            <a:stretch>
              <a:fillRect l="0" t="0" r="0" b="0"/>
            </a:stretch>
          </a:blipFill>
        </p:spPr>
      </p:sp>
      <p:sp>
        <p:nvSpPr>
          <p:cNvPr name="Freeform 5" id="5"/>
          <p:cNvSpPr/>
          <p:nvPr/>
        </p:nvSpPr>
        <p:spPr>
          <a:xfrm flipH="false" flipV="false" rot="0">
            <a:off x="12004081" y="3402348"/>
            <a:ext cx="6283919" cy="6884652"/>
          </a:xfrm>
          <a:custGeom>
            <a:avLst/>
            <a:gdLst/>
            <a:ahLst/>
            <a:cxnLst/>
            <a:rect r="r" b="b" t="t" l="l"/>
            <a:pathLst>
              <a:path h="6884652" w="6283919">
                <a:moveTo>
                  <a:pt x="0" y="0"/>
                </a:moveTo>
                <a:lnTo>
                  <a:pt x="6283919" y="0"/>
                </a:lnTo>
                <a:lnTo>
                  <a:pt x="6283919" y="6884652"/>
                </a:lnTo>
                <a:lnTo>
                  <a:pt x="0" y="6884652"/>
                </a:lnTo>
                <a:lnTo>
                  <a:pt x="0" y="0"/>
                </a:lnTo>
                <a:close/>
              </a:path>
            </a:pathLst>
          </a:custGeom>
          <a:blipFill>
            <a:blip r:embed="rId5"/>
            <a:stretch>
              <a:fillRect l="0" t="0" r="0" b="0"/>
            </a:stretch>
          </a:blipFill>
        </p:spPr>
      </p:sp>
      <p:sp>
        <p:nvSpPr>
          <p:cNvPr name="TextBox 6" id="6"/>
          <p:cNvSpPr txBox="true"/>
          <p:nvPr/>
        </p:nvSpPr>
        <p:spPr>
          <a:xfrm rot="0">
            <a:off x="1893851" y="1002903"/>
            <a:ext cx="10944116" cy="1516312"/>
          </a:xfrm>
          <a:prstGeom prst="rect">
            <a:avLst/>
          </a:prstGeom>
        </p:spPr>
        <p:txBody>
          <a:bodyPr anchor="t" rtlCol="false" tIns="0" lIns="0" bIns="0" rIns="0">
            <a:spAutoFit/>
          </a:bodyPr>
          <a:lstStyle/>
          <a:p>
            <a:pPr algn="ctr">
              <a:lnSpc>
                <a:spcPts val="12354"/>
              </a:lnSpc>
            </a:pPr>
            <a:r>
              <a:rPr lang="en-US" sz="8824">
                <a:solidFill>
                  <a:srgbClr val="FFFDFA"/>
                </a:solidFill>
                <a:latin typeface="More Sugar"/>
                <a:ea typeface="More Sugar"/>
                <a:cs typeface="More Sugar"/>
                <a:sym typeface="More Sugar"/>
              </a:rPr>
              <a:t>Alat &amp; Bahan</a:t>
            </a:r>
          </a:p>
        </p:txBody>
      </p:sp>
      <p:sp>
        <p:nvSpPr>
          <p:cNvPr name="TextBox 7" id="7"/>
          <p:cNvSpPr txBox="true"/>
          <p:nvPr/>
        </p:nvSpPr>
        <p:spPr>
          <a:xfrm rot="0">
            <a:off x="2385923" y="3392823"/>
            <a:ext cx="10452044" cy="3604428"/>
          </a:xfrm>
          <a:prstGeom prst="rect">
            <a:avLst/>
          </a:prstGeom>
        </p:spPr>
        <p:txBody>
          <a:bodyPr anchor="t" rtlCol="false" tIns="0" lIns="0" bIns="0" rIns="0">
            <a:spAutoFit/>
          </a:bodyPr>
          <a:lstStyle/>
          <a:p>
            <a:pPr algn="just" marL="1031896" indent="-515948" lvl="1">
              <a:lnSpc>
                <a:spcPts val="5735"/>
              </a:lnSpc>
              <a:buFont typeface="Arial"/>
              <a:buChar char="•"/>
            </a:pPr>
            <a:r>
              <a:rPr lang="en-US" sz="4779">
                <a:solidFill>
                  <a:srgbClr val="115D84"/>
                </a:solidFill>
                <a:latin typeface="More Sugar"/>
                <a:ea typeface="More Sugar"/>
                <a:cs typeface="More Sugar"/>
                <a:sym typeface="More Sugar"/>
              </a:rPr>
              <a:t>Perangkat Lunak :</a:t>
            </a:r>
          </a:p>
          <a:p>
            <a:pPr algn="l">
              <a:lnSpc>
                <a:spcPts val="5735"/>
              </a:lnSpc>
            </a:pPr>
            <a:r>
              <a:rPr lang="en-US" sz="4779">
                <a:solidFill>
                  <a:srgbClr val="115D84"/>
                </a:solidFill>
                <a:latin typeface="More Sugar"/>
                <a:ea typeface="More Sugar"/>
                <a:cs typeface="More Sugar"/>
                <a:sym typeface="More Sugar"/>
              </a:rPr>
              <a:t>Canva AI (untuk design UI website)</a:t>
            </a:r>
          </a:p>
          <a:p>
            <a:pPr algn="just" marL="1031896" indent="-515948" lvl="1">
              <a:lnSpc>
                <a:spcPts val="5735"/>
              </a:lnSpc>
              <a:buFont typeface="Arial"/>
              <a:buChar char="•"/>
            </a:pPr>
            <a:r>
              <a:rPr lang="en-US" sz="4779">
                <a:solidFill>
                  <a:srgbClr val="115D84"/>
                </a:solidFill>
                <a:latin typeface="More Sugar"/>
                <a:ea typeface="More Sugar"/>
                <a:cs typeface="More Sugar"/>
                <a:sym typeface="More Sugar"/>
              </a:rPr>
              <a:t>Perangkat keras :</a:t>
            </a:r>
          </a:p>
          <a:p>
            <a:pPr algn="just">
              <a:lnSpc>
                <a:spcPts val="5735"/>
              </a:lnSpc>
            </a:pPr>
            <a:r>
              <a:rPr lang="en-US" sz="4779">
                <a:solidFill>
                  <a:srgbClr val="115D84"/>
                </a:solidFill>
                <a:latin typeface="More Sugar"/>
                <a:ea typeface="More Sugar"/>
                <a:cs typeface="More Sugar"/>
                <a:sym typeface="More Sugar"/>
              </a:rPr>
              <a:t>Laptop/PC dengan koneksi internet </a:t>
            </a:r>
          </a:p>
          <a:p>
            <a:pPr algn="just">
              <a:lnSpc>
                <a:spcPts val="5735"/>
              </a:lnSpc>
            </a:pPr>
          </a:p>
        </p:txBody>
      </p:sp>
      <p:sp>
        <p:nvSpPr>
          <p:cNvPr name="Freeform 8" id="8"/>
          <p:cNvSpPr/>
          <p:nvPr/>
        </p:nvSpPr>
        <p:spPr>
          <a:xfrm flipH="false" flipV="false" rot="1095124">
            <a:off x="672803" y="7912503"/>
            <a:ext cx="4112040" cy="1896550"/>
          </a:xfrm>
          <a:custGeom>
            <a:avLst/>
            <a:gdLst/>
            <a:ahLst/>
            <a:cxnLst/>
            <a:rect r="r" b="b" t="t" l="l"/>
            <a:pathLst>
              <a:path h="1896550" w="4112040">
                <a:moveTo>
                  <a:pt x="0" y="0"/>
                </a:moveTo>
                <a:lnTo>
                  <a:pt x="4112040" y="0"/>
                </a:lnTo>
                <a:lnTo>
                  <a:pt x="4112040" y="1896551"/>
                </a:lnTo>
                <a:lnTo>
                  <a:pt x="0" y="1896551"/>
                </a:lnTo>
                <a:lnTo>
                  <a:pt x="0" y="0"/>
                </a:lnTo>
                <a:close/>
              </a:path>
            </a:pathLst>
          </a:custGeom>
          <a:blipFill>
            <a:blip r:embed="rId6"/>
            <a:stretch>
              <a:fillRect l="0" t="0" r="0" b="0"/>
            </a:stretch>
          </a:blipFill>
        </p:spPr>
      </p:sp>
      <p:sp>
        <p:nvSpPr>
          <p:cNvPr name="Freeform 9" id="9"/>
          <p:cNvSpPr/>
          <p:nvPr/>
        </p:nvSpPr>
        <p:spPr>
          <a:xfrm flipH="false" flipV="false" rot="508958">
            <a:off x="6972210" y="7912503"/>
            <a:ext cx="4112040" cy="1896550"/>
          </a:xfrm>
          <a:custGeom>
            <a:avLst/>
            <a:gdLst/>
            <a:ahLst/>
            <a:cxnLst/>
            <a:rect r="r" b="b" t="t" l="l"/>
            <a:pathLst>
              <a:path h="1896550" w="4112040">
                <a:moveTo>
                  <a:pt x="0" y="0"/>
                </a:moveTo>
                <a:lnTo>
                  <a:pt x="4112040" y="0"/>
                </a:lnTo>
                <a:lnTo>
                  <a:pt x="4112040" y="1896551"/>
                </a:lnTo>
                <a:lnTo>
                  <a:pt x="0" y="1896551"/>
                </a:lnTo>
                <a:lnTo>
                  <a:pt x="0" y="0"/>
                </a:lnTo>
                <a:close/>
              </a:path>
            </a:pathLst>
          </a:custGeom>
          <a:blipFill>
            <a:blip r:embed="rId6"/>
            <a:stretch>
              <a:fillRect l="0" t="0" r="0" b="0"/>
            </a:stretch>
          </a:blipFill>
        </p:spPr>
      </p:sp>
      <p:sp>
        <p:nvSpPr>
          <p:cNvPr name="Freeform 10" id="10"/>
          <p:cNvSpPr/>
          <p:nvPr/>
        </p:nvSpPr>
        <p:spPr>
          <a:xfrm flipH="false" flipV="false" rot="1211867">
            <a:off x="11501289" y="8215825"/>
            <a:ext cx="4112040" cy="1896550"/>
          </a:xfrm>
          <a:custGeom>
            <a:avLst/>
            <a:gdLst/>
            <a:ahLst/>
            <a:cxnLst/>
            <a:rect r="r" b="b" t="t" l="l"/>
            <a:pathLst>
              <a:path h="1896550" w="4112040">
                <a:moveTo>
                  <a:pt x="0" y="0"/>
                </a:moveTo>
                <a:lnTo>
                  <a:pt x="4112040" y="0"/>
                </a:lnTo>
                <a:lnTo>
                  <a:pt x="4112040" y="1896551"/>
                </a:lnTo>
                <a:lnTo>
                  <a:pt x="0" y="1896551"/>
                </a:lnTo>
                <a:lnTo>
                  <a:pt x="0" y="0"/>
                </a:lnTo>
                <a:close/>
              </a:path>
            </a:pathLst>
          </a:custGeom>
          <a:blipFill>
            <a:blip r:embed="rId6"/>
            <a:stretch>
              <a:fillRect l="0" t="0" r="0" b="0"/>
            </a:stretch>
          </a:blipFill>
        </p:spPr>
      </p:sp>
      <p:sp>
        <p:nvSpPr>
          <p:cNvPr name="Freeform 11" id="11"/>
          <p:cNvSpPr/>
          <p:nvPr/>
        </p:nvSpPr>
        <p:spPr>
          <a:xfrm flipH="false" flipV="false" rot="0">
            <a:off x="12374706" y="745525"/>
            <a:ext cx="3439594" cy="1457528"/>
          </a:xfrm>
          <a:custGeom>
            <a:avLst/>
            <a:gdLst/>
            <a:ahLst/>
            <a:cxnLst/>
            <a:rect r="r" b="b" t="t" l="l"/>
            <a:pathLst>
              <a:path h="1457528" w="3439594">
                <a:moveTo>
                  <a:pt x="0" y="0"/>
                </a:moveTo>
                <a:lnTo>
                  <a:pt x="3439594" y="0"/>
                </a:lnTo>
                <a:lnTo>
                  <a:pt x="3439594" y="1457528"/>
                </a:lnTo>
                <a:lnTo>
                  <a:pt x="0" y="1457528"/>
                </a:lnTo>
                <a:lnTo>
                  <a:pt x="0" y="0"/>
                </a:lnTo>
                <a:close/>
              </a:path>
            </a:pathLst>
          </a:custGeom>
          <a:blipFill>
            <a:blip r:embed="rId7"/>
            <a:stretch>
              <a:fillRect l="0" t="0" r="0" b="0"/>
            </a:stretch>
          </a:blipFill>
        </p:spPr>
      </p:sp>
      <p:sp>
        <p:nvSpPr>
          <p:cNvPr name="Freeform 12" id="12"/>
          <p:cNvSpPr/>
          <p:nvPr/>
        </p:nvSpPr>
        <p:spPr>
          <a:xfrm flipH="false" flipV="false" rot="0">
            <a:off x="16272704" y="0"/>
            <a:ext cx="2771334" cy="1174353"/>
          </a:xfrm>
          <a:custGeom>
            <a:avLst/>
            <a:gdLst/>
            <a:ahLst/>
            <a:cxnLst/>
            <a:rect r="r" b="b" t="t" l="l"/>
            <a:pathLst>
              <a:path h="1174353" w="2771334">
                <a:moveTo>
                  <a:pt x="0" y="0"/>
                </a:moveTo>
                <a:lnTo>
                  <a:pt x="2771334" y="0"/>
                </a:lnTo>
                <a:lnTo>
                  <a:pt x="2771334" y="1174353"/>
                </a:lnTo>
                <a:lnTo>
                  <a:pt x="0" y="1174353"/>
                </a:lnTo>
                <a:lnTo>
                  <a:pt x="0" y="0"/>
                </a:lnTo>
                <a:close/>
              </a:path>
            </a:pathLst>
          </a:custGeom>
          <a:blipFill>
            <a:blip r:embed="rId7"/>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8F9FF">
                <a:alpha val="100000"/>
              </a:srgbClr>
            </a:gs>
            <a:gs pos="33333">
              <a:srgbClr val="FFF2EF">
                <a:alpha val="100000"/>
              </a:srgbClr>
            </a:gs>
            <a:gs pos="66667">
              <a:srgbClr val="FFF5EC">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9326501" y="8613762"/>
            <a:ext cx="12118560" cy="2145995"/>
          </a:xfrm>
          <a:custGeom>
            <a:avLst/>
            <a:gdLst/>
            <a:ahLst/>
            <a:cxnLst/>
            <a:rect r="r" b="b" t="t" l="l"/>
            <a:pathLst>
              <a:path h="2145995" w="12118560">
                <a:moveTo>
                  <a:pt x="0" y="0"/>
                </a:moveTo>
                <a:lnTo>
                  <a:pt x="12118560" y="0"/>
                </a:lnTo>
                <a:lnTo>
                  <a:pt x="12118560" y="2145995"/>
                </a:lnTo>
                <a:lnTo>
                  <a:pt x="0" y="2145995"/>
                </a:lnTo>
                <a:lnTo>
                  <a:pt x="0" y="0"/>
                </a:lnTo>
                <a:close/>
              </a:path>
            </a:pathLst>
          </a:custGeom>
          <a:blipFill>
            <a:blip r:embed="rId2"/>
            <a:stretch>
              <a:fillRect l="0" t="0" r="0" b="0"/>
            </a:stretch>
          </a:blipFill>
        </p:spPr>
      </p:sp>
      <p:sp>
        <p:nvSpPr>
          <p:cNvPr name="Freeform 3" id="3"/>
          <p:cNvSpPr/>
          <p:nvPr/>
        </p:nvSpPr>
        <p:spPr>
          <a:xfrm flipH="false" flipV="false" rot="0">
            <a:off x="-1729916" y="8723389"/>
            <a:ext cx="12118560" cy="2145995"/>
          </a:xfrm>
          <a:custGeom>
            <a:avLst/>
            <a:gdLst/>
            <a:ahLst/>
            <a:cxnLst/>
            <a:rect r="r" b="b" t="t" l="l"/>
            <a:pathLst>
              <a:path h="2145995" w="12118560">
                <a:moveTo>
                  <a:pt x="0" y="0"/>
                </a:moveTo>
                <a:lnTo>
                  <a:pt x="12118560" y="0"/>
                </a:lnTo>
                <a:lnTo>
                  <a:pt x="12118560" y="2145995"/>
                </a:lnTo>
                <a:lnTo>
                  <a:pt x="0" y="2145995"/>
                </a:lnTo>
                <a:lnTo>
                  <a:pt x="0" y="0"/>
                </a:lnTo>
                <a:close/>
              </a:path>
            </a:pathLst>
          </a:custGeom>
          <a:blipFill>
            <a:blip r:embed="rId2"/>
            <a:stretch>
              <a:fillRect l="0" t="0" r="0" b="0"/>
            </a:stretch>
          </a:blipFill>
        </p:spPr>
      </p:sp>
      <p:sp>
        <p:nvSpPr>
          <p:cNvPr name="Freeform 4" id="4"/>
          <p:cNvSpPr/>
          <p:nvPr/>
        </p:nvSpPr>
        <p:spPr>
          <a:xfrm flipH="false" flipV="false" rot="867073">
            <a:off x="6253564" y="7628605"/>
            <a:ext cx="1243144" cy="2543517"/>
          </a:xfrm>
          <a:custGeom>
            <a:avLst/>
            <a:gdLst/>
            <a:ahLst/>
            <a:cxnLst/>
            <a:rect r="r" b="b" t="t" l="l"/>
            <a:pathLst>
              <a:path h="2543517" w="1243144">
                <a:moveTo>
                  <a:pt x="0" y="0"/>
                </a:moveTo>
                <a:lnTo>
                  <a:pt x="1243144" y="0"/>
                </a:lnTo>
                <a:lnTo>
                  <a:pt x="1243144" y="2543516"/>
                </a:lnTo>
                <a:lnTo>
                  <a:pt x="0" y="2543516"/>
                </a:lnTo>
                <a:lnTo>
                  <a:pt x="0" y="0"/>
                </a:lnTo>
                <a:close/>
              </a:path>
            </a:pathLst>
          </a:custGeom>
          <a:blipFill>
            <a:blip r:embed="rId3"/>
            <a:stretch>
              <a:fillRect l="0" t="0" r="0" b="0"/>
            </a:stretch>
          </a:blipFill>
        </p:spPr>
      </p:sp>
      <p:sp>
        <p:nvSpPr>
          <p:cNvPr name="Freeform 5" id="5"/>
          <p:cNvSpPr/>
          <p:nvPr/>
        </p:nvSpPr>
        <p:spPr>
          <a:xfrm flipH="false" flipV="false" rot="-1350231">
            <a:off x="9946394" y="7451631"/>
            <a:ext cx="1243144" cy="2543517"/>
          </a:xfrm>
          <a:custGeom>
            <a:avLst/>
            <a:gdLst/>
            <a:ahLst/>
            <a:cxnLst/>
            <a:rect r="r" b="b" t="t" l="l"/>
            <a:pathLst>
              <a:path h="2543517" w="1243144">
                <a:moveTo>
                  <a:pt x="0" y="0"/>
                </a:moveTo>
                <a:lnTo>
                  <a:pt x="1243144" y="0"/>
                </a:lnTo>
                <a:lnTo>
                  <a:pt x="1243144" y="2543517"/>
                </a:lnTo>
                <a:lnTo>
                  <a:pt x="0" y="2543517"/>
                </a:lnTo>
                <a:lnTo>
                  <a:pt x="0" y="0"/>
                </a:lnTo>
                <a:close/>
              </a:path>
            </a:pathLst>
          </a:custGeom>
          <a:blipFill>
            <a:blip r:embed="rId3"/>
            <a:stretch>
              <a:fillRect l="0" t="0" r="0" b="0"/>
            </a:stretch>
          </a:blipFill>
        </p:spPr>
      </p:sp>
      <p:sp>
        <p:nvSpPr>
          <p:cNvPr name="Freeform 6" id="6"/>
          <p:cNvSpPr/>
          <p:nvPr/>
        </p:nvSpPr>
        <p:spPr>
          <a:xfrm flipH="false" flipV="false" rot="0">
            <a:off x="15873633" y="556062"/>
            <a:ext cx="2771334" cy="1174353"/>
          </a:xfrm>
          <a:custGeom>
            <a:avLst/>
            <a:gdLst/>
            <a:ahLst/>
            <a:cxnLst/>
            <a:rect r="r" b="b" t="t" l="l"/>
            <a:pathLst>
              <a:path h="1174353" w="2771334">
                <a:moveTo>
                  <a:pt x="0" y="0"/>
                </a:moveTo>
                <a:lnTo>
                  <a:pt x="2771334" y="0"/>
                </a:lnTo>
                <a:lnTo>
                  <a:pt x="2771334" y="1174353"/>
                </a:lnTo>
                <a:lnTo>
                  <a:pt x="0" y="1174353"/>
                </a:lnTo>
                <a:lnTo>
                  <a:pt x="0" y="0"/>
                </a:lnTo>
                <a:close/>
              </a:path>
            </a:pathLst>
          </a:custGeom>
          <a:blipFill>
            <a:blip r:embed="rId4"/>
            <a:stretch>
              <a:fillRect l="0" t="0" r="0" b="0"/>
            </a:stretch>
          </a:blipFill>
        </p:spPr>
      </p:sp>
      <p:sp>
        <p:nvSpPr>
          <p:cNvPr name="Freeform 7" id="7"/>
          <p:cNvSpPr/>
          <p:nvPr/>
        </p:nvSpPr>
        <p:spPr>
          <a:xfrm flipH="false" flipV="false" rot="0">
            <a:off x="1112279" y="116430"/>
            <a:ext cx="2771334" cy="1174353"/>
          </a:xfrm>
          <a:custGeom>
            <a:avLst/>
            <a:gdLst/>
            <a:ahLst/>
            <a:cxnLst/>
            <a:rect r="r" b="b" t="t" l="l"/>
            <a:pathLst>
              <a:path h="1174353" w="2771334">
                <a:moveTo>
                  <a:pt x="0" y="0"/>
                </a:moveTo>
                <a:lnTo>
                  <a:pt x="2771335" y="0"/>
                </a:lnTo>
                <a:lnTo>
                  <a:pt x="2771335" y="1174353"/>
                </a:lnTo>
                <a:lnTo>
                  <a:pt x="0" y="1174353"/>
                </a:lnTo>
                <a:lnTo>
                  <a:pt x="0" y="0"/>
                </a:lnTo>
                <a:close/>
              </a:path>
            </a:pathLst>
          </a:custGeom>
          <a:blipFill>
            <a:blip r:embed="rId4"/>
            <a:stretch>
              <a:fillRect l="0" t="0" r="0" b="0"/>
            </a:stretch>
          </a:blipFill>
        </p:spPr>
      </p:sp>
      <p:sp>
        <p:nvSpPr>
          <p:cNvPr name="Freeform 8" id="8"/>
          <p:cNvSpPr/>
          <p:nvPr/>
        </p:nvSpPr>
        <p:spPr>
          <a:xfrm flipH="false" flipV="false" rot="0">
            <a:off x="16503445" y="7185046"/>
            <a:ext cx="3569110" cy="2126519"/>
          </a:xfrm>
          <a:custGeom>
            <a:avLst/>
            <a:gdLst/>
            <a:ahLst/>
            <a:cxnLst/>
            <a:rect r="r" b="b" t="t" l="l"/>
            <a:pathLst>
              <a:path h="2126519" w="3569110">
                <a:moveTo>
                  <a:pt x="0" y="0"/>
                </a:moveTo>
                <a:lnTo>
                  <a:pt x="3569110" y="0"/>
                </a:lnTo>
                <a:lnTo>
                  <a:pt x="3569110" y="2126519"/>
                </a:lnTo>
                <a:lnTo>
                  <a:pt x="0" y="2126519"/>
                </a:lnTo>
                <a:lnTo>
                  <a:pt x="0" y="0"/>
                </a:lnTo>
                <a:close/>
              </a:path>
            </a:pathLst>
          </a:custGeom>
          <a:blipFill>
            <a:blip r:embed="rId5"/>
            <a:stretch>
              <a:fillRect l="0" t="0" r="0" b="0"/>
            </a:stretch>
          </a:blipFill>
        </p:spPr>
      </p:sp>
      <p:sp>
        <p:nvSpPr>
          <p:cNvPr name="Freeform 9" id="9"/>
          <p:cNvSpPr/>
          <p:nvPr/>
        </p:nvSpPr>
        <p:spPr>
          <a:xfrm flipH="false" flipV="false" rot="0">
            <a:off x="-1729916" y="7185046"/>
            <a:ext cx="3569110" cy="2126519"/>
          </a:xfrm>
          <a:custGeom>
            <a:avLst/>
            <a:gdLst/>
            <a:ahLst/>
            <a:cxnLst/>
            <a:rect r="r" b="b" t="t" l="l"/>
            <a:pathLst>
              <a:path h="2126519" w="3569110">
                <a:moveTo>
                  <a:pt x="0" y="0"/>
                </a:moveTo>
                <a:lnTo>
                  <a:pt x="3569109" y="0"/>
                </a:lnTo>
                <a:lnTo>
                  <a:pt x="3569109" y="2126519"/>
                </a:lnTo>
                <a:lnTo>
                  <a:pt x="0" y="2126519"/>
                </a:lnTo>
                <a:lnTo>
                  <a:pt x="0" y="0"/>
                </a:lnTo>
                <a:close/>
              </a:path>
            </a:pathLst>
          </a:custGeom>
          <a:blipFill>
            <a:blip r:embed="rId5"/>
            <a:stretch>
              <a:fillRect l="0" t="0" r="0" b="0"/>
            </a:stretch>
          </a:blipFill>
        </p:spPr>
      </p:sp>
      <p:sp>
        <p:nvSpPr>
          <p:cNvPr name="Freeform 10" id="10"/>
          <p:cNvSpPr/>
          <p:nvPr/>
        </p:nvSpPr>
        <p:spPr>
          <a:xfrm flipH="false" flipV="false" rot="-1350231">
            <a:off x="2063483" y="7986542"/>
            <a:ext cx="1243144" cy="2543517"/>
          </a:xfrm>
          <a:custGeom>
            <a:avLst/>
            <a:gdLst/>
            <a:ahLst/>
            <a:cxnLst/>
            <a:rect r="r" b="b" t="t" l="l"/>
            <a:pathLst>
              <a:path h="2543517" w="1243144">
                <a:moveTo>
                  <a:pt x="0" y="0"/>
                </a:moveTo>
                <a:lnTo>
                  <a:pt x="1243143" y="0"/>
                </a:lnTo>
                <a:lnTo>
                  <a:pt x="1243143" y="2543516"/>
                </a:lnTo>
                <a:lnTo>
                  <a:pt x="0" y="2543516"/>
                </a:lnTo>
                <a:lnTo>
                  <a:pt x="0" y="0"/>
                </a:lnTo>
                <a:close/>
              </a:path>
            </a:pathLst>
          </a:custGeom>
          <a:blipFill>
            <a:blip r:embed="rId3"/>
            <a:stretch>
              <a:fillRect l="0" t="0" r="0" b="0"/>
            </a:stretch>
          </a:blipFill>
        </p:spPr>
      </p:sp>
      <p:sp>
        <p:nvSpPr>
          <p:cNvPr name="Freeform 11" id="11"/>
          <p:cNvSpPr/>
          <p:nvPr/>
        </p:nvSpPr>
        <p:spPr>
          <a:xfrm flipH="false" flipV="false" rot="0">
            <a:off x="12352521" y="2144223"/>
            <a:ext cx="5935479" cy="9012748"/>
          </a:xfrm>
          <a:custGeom>
            <a:avLst/>
            <a:gdLst/>
            <a:ahLst/>
            <a:cxnLst/>
            <a:rect r="r" b="b" t="t" l="l"/>
            <a:pathLst>
              <a:path h="9012748" w="5935479">
                <a:moveTo>
                  <a:pt x="0" y="0"/>
                </a:moveTo>
                <a:lnTo>
                  <a:pt x="5935479" y="0"/>
                </a:lnTo>
                <a:lnTo>
                  <a:pt x="5935479" y="9012748"/>
                </a:lnTo>
                <a:lnTo>
                  <a:pt x="0" y="9012748"/>
                </a:lnTo>
                <a:lnTo>
                  <a:pt x="0" y="0"/>
                </a:lnTo>
                <a:close/>
              </a:path>
            </a:pathLst>
          </a:custGeom>
          <a:blipFill>
            <a:blip r:embed="rId6"/>
            <a:stretch>
              <a:fillRect l="0" t="0" r="0" b="0"/>
            </a:stretch>
          </a:blipFill>
        </p:spPr>
      </p:sp>
      <p:sp>
        <p:nvSpPr>
          <p:cNvPr name="Freeform 12" id="12"/>
          <p:cNvSpPr/>
          <p:nvPr/>
        </p:nvSpPr>
        <p:spPr>
          <a:xfrm flipH="false" flipV="false" rot="0">
            <a:off x="-583690" y="703606"/>
            <a:ext cx="3391938" cy="3547125"/>
          </a:xfrm>
          <a:custGeom>
            <a:avLst/>
            <a:gdLst/>
            <a:ahLst/>
            <a:cxnLst/>
            <a:rect r="r" b="b" t="t" l="l"/>
            <a:pathLst>
              <a:path h="3547125" w="3391938">
                <a:moveTo>
                  <a:pt x="0" y="0"/>
                </a:moveTo>
                <a:lnTo>
                  <a:pt x="3391939" y="0"/>
                </a:lnTo>
                <a:lnTo>
                  <a:pt x="3391939" y="3547125"/>
                </a:lnTo>
                <a:lnTo>
                  <a:pt x="0" y="3547125"/>
                </a:lnTo>
                <a:lnTo>
                  <a:pt x="0" y="0"/>
                </a:lnTo>
                <a:close/>
              </a:path>
            </a:pathLst>
          </a:custGeom>
          <a:blipFill>
            <a:blip r:embed="rId7"/>
            <a:stretch>
              <a:fillRect l="0" t="0" r="0" b="0"/>
            </a:stretch>
          </a:blipFill>
        </p:spPr>
      </p:sp>
      <p:sp>
        <p:nvSpPr>
          <p:cNvPr name="TextBox 13" id="13"/>
          <p:cNvSpPr txBox="true"/>
          <p:nvPr/>
        </p:nvSpPr>
        <p:spPr>
          <a:xfrm rot="0">
            <a:off x="3254723" y="445598"/>
            <a:ext cx="7358182" cy="1542998"/>
          </a:xfrm>
          <a:prstGeom prst="rect">
            <a:avLst/>
          </a:prstGeom>
        </p:spPr>
        <p:txBody>
          <a:bodyPr anchor="t" rtlCol="false" tIns="0" lIns="0" bIns="0" rIns="0">
            <a:spAutoFit/>
          </a:bodyPr>
          <a:lstStyle/>
          <a:p>
            <a:pPr algn="ctr">
              <a:lnSpc>
                <a:spcPts val="12564"/>
              </a:lnSpc>
            </a:pPr>
            <a:r>
              <a:rPr lang="en-US" sz="8974">
                <a:solidFill>
                  <a:srgbClr val="FFFFFF"/>
                </a:solidFill>
                <a:latin typeface="More Sugar"/>
                <a:ea typeface="More Sugar"/>
                <a:cs typeface="More Sugar"/>
                <a:sym typeface="More Sugar"/>
              </a:rPr>
              <a:t>Konsep CRUD</a:t>
            </a:r>
          </a:p>
        </p:txBody>
      </p:sp>
      <p:sp>
        <p:nvSpPr>
          <p:cNvPr name="TextBox 14" id="14"/>
          <p:cNvSpPr txBox="true"/>
          <p:nvPr/>
        </p:nvSpPr>
        <p:spPr>
          <a:xfrm rot="0">
            <a:off x="2203055" y="1883821"/>
            <a:ext cx="9785605" cy="7756939"/>
          </a:xfrm>
          <a:prstGeom prst="rect">
            <a:avLst/>
          </a:prstGeom>
        </p:spPr>
        <p:txBody>
          <a:bodyPr anchor="t" rtlCol="false" tIns="0" lIns="0" bIns="0" rIns="0">
            <a:spAutoFit/>
          </a:bodyPr>
          <a:lstStyle/>
          <a:p>
            <a:pPr algn="l" marL="1056924" indent="-528462" lvl="1">
              <a:lnSpc>
                <a:spcPts val="6853"/>
              </a:lnSpc>
              <a:buAutoNum type="arabicPeriod" startAt="1"/>
            </a:pPr>
            <a:r>
              <a:rPr lang="en-US" sz="4895">
                <a:solidFill>
                  <a:srgbClr val="FF9999"/>
                </a:solidFill>
                <a:latin typeface="More Sugar"/>
                <a:ea typeface="More Sugar"/>
                <a:cs typeface="More Sugar"/>
                <a:sym typeface="More Sugar"/>
              </a:rPr>
              <a:t>CREAT : menambah data baru tambah menu kantin</a:t>
            </a:r>
          </a:p>
          <a:p>
            <a:pPr algn="l" marL="1056924" indent="-528462" lvl="1">
              <a:lnSpc>
                <a:spcPts val="6853"/>
              </a:lnSpc>
              <a:buAutoNum type="arabicPeriod" startAt="1"/>
            </a:pPr>
            <a:r>
              <a:rPr lang="en-US" sz="4895">
                <a:solidFill>
                  <a:srgbClr val="FF9999"/>
                </a:solidFill>
                <a:latin typeface="More Sugar"/>
                <a:ea typeface="More Sugar"/>
                <a:cs typeface="More Sugar"/>
                <a:sym typeface="More Sugar"/>
              </a:rPr>
              <a:t>READ : menampilkan data dan melihat menu kantin</a:t>
            </a:r>
          </a:p>
          <a:p>
            <a:pPr algn="l" marL="1056924" indent="-528462" lvl="1">
              <a:lnSpc>
                <a:spcPts val="6853"/>
              </a:lnSpc>
              <a:buAutoNum type="arabicPeriod" startAt="1"/>
            </a:pPr>
            <a:r>
              <a:rPr lang="en-US" sz="4895">
                <a:solidFill>
                  <a:srgbClr val="FF9999"/>
                </a:solidFill>
                <a:latin typeface="More Sugar"/>
                <a:ea typeface="More Sugar"/>
                <a:cs typeface="More Sugar"/>
                <a:sym typeface="More Sugar"/>
              </a:rPr>
              <a:t>UPDATE : mengubah data dan edit menu kantin</a:t>
            </a:r>
          </a:p>
          <a:p>
            <a:pPr algn="ctr" marL="1056924" indent="-528462" lvl="1">
              <a:lnSpc>
                <a:spcPts val="6853"/>
              </a:lnSpc>
              <a:buAutoNum type="arabicPeriod" startAt="1"/>
            </a:pPr>
            <a:r>
              <a:rPr lang="en-US" sz="4895">
                <a:solidFill>
                  <a:srgbClr val="FF9999"/>
                </a:solidFill>
                <a:latin typeface="More Sugar"/>
                <a:ea typeface="More Sugar"/>
                <a:cs typeface="More Sugar"/>
                <a:sym typeface="More Sugar"/>
              </a:rPr>
              <a:t>DELETE : menghapus data dan hapus menu kantin.</a:t>
            </a:r>
          </a:p>
          <a:p>
            <a:pPr algn="ctr">
              <a:lnSpc>
                <a:spcPts val="685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8F9FF">
                <a:alpha val="100000"/>
              </a:srgbClr>
            </a:gs>
            <a:gs pos="33333">
              <a:srgbClr val="FFF2EF">
                <a:alpha val="100000"/>
              </a:srgbClr>
            </a:gs>
            <a:gs pos="66667">
              <a:srgbClr val="FFF5EC">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874838" y="1474289"/>
            <a:ext cx="2958785" cy="1253785"/>
          </a:xfrm>
          <a:custGeom>
            <a:avLst/>
            <a:gdLst/>
            <a:ahLst/>
            <a:cxnLst/>
            <a:rect r="r" b="b" t="t" l="l"/>
            <a:pathLst>
              <a:path h="1253785" w="2958785">
                <a:moveTo>
                  <a:pt x="0" y="0"/>
                </a:moveTo>
                <a:lnTo>
                  <a:pt x="2958786" y="0"/>
                </a:lnTo>
                <a:lnTo>
                  <a:pt x="2958786" y="1253785"/>
                </a:lnTo>
                <a:lnTo>
                  <a:pt x="0" y="1253785"/>
                </a:lnTo>
                <a:lnTo>
                  <a:pt x="0" y="0"/>
                </a:lnTo>
                <a:close/>
              </a:path>
            </a:pathLst>
          </a:custGeom>
          <a:blipFill>
            <a:blip r:embed="rId2"/>
            <a:stretch>
              <a:fillRect l="0" t="0" r="0" b="0"/>
            </a:stretch>
          </a:blipFill>
        </p:spPr>
      </p:sp>
      <p:sp>
        <p:nvSpPr>
          <p:cNvPr name="Freeform 3" id="3"/>
          <p:cNvSpPr/>
          <p:nvPr/>
        </p:nvSpPr>
        <p:spPr>
          <a:xfrm flipH="false" flipV="false" rot="0">
            <a:off x="12374706" y="745525"/>
            <a:ext cx="3439594" cy="1457528"/>
          </a:xfrm>
          <a:custGeom>
            <a:avLst/>
            <a:gdLst/>
            <a:ahLst/>
            <a:cxnLst/>
            <a:rect r="r" b="b" t="t" l="l"/>
            <a:pathLst>
              <a:path h="1457528" w="3439594">
                <a:moveTo>
                  <a:pt x="0" y="0"/>
                </a:moveTo>
                <a:lnTo>
                  <a:pt x="3439594" y="0"/>
                </a:lnTo>
                <a:lnTo>
                  <a:pt x="3439594" y="1457528"/>
                </a:lnTo>
                <a:lnTo>
                  <a:pt x="0" y="1457528"/>
                </a:lnTo>
                <a:lnTo>
                  <a:pt x="0" y="0"/>
                </a:lnTo>
                <a:close/>
              </a:path>
            </a:pathLst>
          </a:custGeom>
          <a:blipFill>
            <a:blip r:embed="rId2"/>
            <a:stretch>
              <a:fillRect l="0" t="0" r="0" b="0"/>
            </a:stretch>
          </a:blipFill>
        </p:spPr>
      </p:sp>
      <p:sp>
        <p:nvSpPr>
          <p:cNvPr name="Freeform 4" id="4"/>
          <p:cNvSpPr/>
          <p:nvPr/>
        </p:nvSpPr>
        <p:spPr>
          <a:xfrm flipH="false" flipV="false" rot="0">
            <a:off x="16272704" y="0"/>
            <a:ext cx="2771334" cy="1174353"/>
          </a:xfrm>
          <a:custGeom>
            <a:avLst/>
            <a:gdLst/>
            <a:ahLst/>
            <a:cxnLst/>
            <a:rect r="r" b="b" t="t" l="l"/>
            <a:pathLst>
              <a:path h="1174353" w="2771334">
                <a:moveTo>
                  <a:pt x="0" y="0"/>
                </a:moveTo>
                <a:lnTo>
                  <a:pt x="2771334" y="0"/>
                </a:lnTo>
                <a:lnTo>
                  <a:pt x="2771334" y="1174353"/>
                </a:lnTo>
                <a:lnTo>
                  <a:pt x="0" y="1174353"/>
                </a:lnTo>
                <a:lnTo>
                  <a:pt x="0" y="0"/>
                </a:lnTo>
                <a:close/>
              </a:path>
            </a:pathLst>
          </a:custGeom>
          <a:blipFill>
            <a:blip r:embed="rId2"/>
            <a:stretch>
              <a:fillRect l="0" t="0" r="0" b="0"/>
            </a:stretch>
          </a:blipFill>
        </p:spPr>
      </p:sp>
      <p:sp>
        <p:nvSpPr>
          <p:cNvPr name="Freeform 5" id="5"/>
          <p:cNvSpPr/>
          <p:nvPr/>
        </p:nvSpPr>
        <p:spPr>
          <a:xfrm flipH="false" flipV="false" rot="0">
            <a:off x="-1061117" y="375970"/>
            <a:ext cx="3080730" cy="1305459"/>
          </a:xfrm>
          <a:custGeom>
            <a:avLst/>
            <a:gdLst/>
            <a:ahLst/>
            <a:cxnLst/>
            <a:rect r="r" b="b" t="t" l="l"/>
            <a:pathLst>
              <a:path h="1305459" w="3080730">
                <a:moveTo>
                  <a:pt x="0" y="0"/>
                </a:moveTo>
                <a:lnTo>
                  <a:pt x="3080730" y="0"/>
                </a:lnTo>
                <a:lnTo>
                  <a:pt x="3080730" y="1305460"/>
                </a:lnTo>
                <a:lnTo>
                  <a:pt x="0" y="1305460"/>
                </a:lnTo>
                <a:lnTo>
                  <a:pt x="0" y="0"/>
                </a:lnTo>
                <a:close/>
              </a:path>
            </a:pathLst>
          </a:custGeom>
          <a:blipFill>
            <a:blip r:embed="rId2"/>
            <a:stretch>
              <a:fillRect l="0" t="0" r="0" b="0"/>
            </a:stretch>
          </a:blipFill>
        </p:spPr>
      </p:sp>
      <p:sp>
        <p:nvSpPr>
          <p:cNvPr name="Freeform 6" id="6"/>
          <p:cNvSpPr/>
          <p:nvPr/>
        </p:nvSpPr>
        <p:spPr>
          <a:xfrm flipH="false" flipV="false" rot="0">
            <a:off x="11001613" y="6890830"/>
            <a:ext cx="3639619" cy="1457528"/>
          </a:xfrm>
          <a:custGeom>
            <a:avLst/>
            <a:gdLst/>
            <a:ahLst/>
            <a:cxnLst/>
            <a:rect r="r" b="b" t="t" l="l"/>
            <a:pathLst>
              <a:path h="1457528" w="3639619">
                <a:moveTo>
                  <a:pt x="0" y="0"/>
                </a:moveTo>
                <a:lnTo>
                  <a:pt x="3639619" y="0"/>
                </a:lnTo>
                <a:lnTo>
                  <a:pt x="3639619" y="1457528"/>
                </a:lnTo>
                <a:lnTo>
                  <a:pt x="0" y="1457528"/>
                </a:lnTo>
                <a:lnTo>
                  <a:pt x="0" y="0"/>
                </a:lnTo>
                <a:close/>
              </a:path>
            </a:pathLst>
          </a:custGeom>
          <a:blipFill>
            <a:blip r:embed="rId2"/>
            <a:stretch>
              <a:fillRect l="0" t="-2907" r="0" b="-2907"/>
            </a:stretch>
          </a:blipFill>
        </p:spPr>
      </p:sp>
      <p:sp>
        <p:nvSpPr>
          <p:cNvPr name="Freeform 7" id="7"/>
          <p:cNvSpPr/>
          <p:nvPr/>
        </p:nvSpPr>
        <p:spPr>
          <a:xfrm flipH="false" flipV="false" rot="0">
            <a:off x="771525" y="1843258"/>
            <a:ext cx="4236738" cy="8176200"/>
          </a:xfrm>
          <a:custGeom>
            <a:avLst/>
            <a:gdLst/>
            <a:ahLst/>
            <a:cxnLst/>
            <a:rect r="r" b="b" t="t" l="l"/>
            <a:pathLst>
              <a:path h="8176200" w="4236738">
                <a:moveTo>
                  <a:pt x="0" y="0"/>
                </a:moveTo>
                <a:lnTo>
                  <a:pt x="4236738" y="0"/>
                </a:lnTo>
                <a:lnTo>
                  <a:pt x="4236738" y="8176200"/>
                </a:lnTo>
                <a:lnTo>
                  <a:pt x="0" y="8176200"/>
                </a:lnTo>
                <a:lnTo>
                  <a:pt x="0" y="0"/>
                </a:lnTo>
                <a:close/>
              </a:path>
            </a:pathLst>
          </a:custGeom>
          <a:blipFill>
            <a:blip r:embed="rId3"/>
            <a:stretch>
              <a:fillRect l="-984" t="-12189" r="0" b="-4500"/>
            </a:stretch>
          </a:blipFill>
        </p:spPr>
      </p:sp>
      <p:sp>
        <p:nvSpPr>
          <p:cNvPr name="TextBox 8" id="8"/>
          <p:cNvSpPr txBox="true"/>
          <p:nvPr/>
        </p:nvSpPr>
        <p:spPr>
          <a:xfrm rot="0">
            <a:off x="2250112" y="453826"/>
            <a:ext cx="9667394" cy="2279387"/>
          </a:xfrm>
          <a:prstGeom prst="rect">
            <a:avLst/>
          </a:prstGeom>
        </p:spPr>
        <p:txBody>
          <a:bodyPr anchor="t" rtlCol="false" tIns="0" lIns="0" bIns="0" rIns="0">
            <a:spAutoFit/>
          </a:bodyPr>
          <a:lstStyle/>
          <a:p>
            <a:pPr algn="ctr">
              <a:lnSpc>
                <a:spcPts val="9098"/>
              </a:lnSpc>
            </a:pPr>
            <a:r>
              <a:rPr lang="en-US" sz="6499">
                <a:solidFill>
                  <a:srgbClr val="FFFFFF"/>
                </a:solidFill>
                <a:latin typeface="More Sugar"/>
                <a:ea typeface="More Sugar"/>
                <a:cs typeface="More Sugar"/>
                <a:sym typeface="More Sugar"/>
              </a:rPr>
              <a:t>Design UI Menggunakan Canva AI </a:t>
            </a:r>
          </a:p>
        </p:txBody>
      </p:sp>
      <p:sp>
        <p:nvSpPr>
          <p:cNvPr name="TextBox 9" id="9"/>
          <p:cNvSpPr txBox="true"/>
          <p:nvPr/>
        </p:nvSpPr>
        <p:spPr>
          <a:xfrm rot="0">
            <a:off x="5309417" y="2705089"/>
            <a:ext cx="11384393" cy="7314369"/>
          </a:xfrm>
          <a:prstGeom prst="rect">
            <a:avLst/>
          </a:prstGeom>
        </p:spPr>
        <p:txBody>
          <a:bodyPr anchor="t" rtlCol="false" tIns="0" lIns="0" bIns="0" rIns="0">
            <a:spAutoFit/>
          </a:bodyPr>
          <a:lstStyle/>
          <a:p>
            <a:pPr algn="l">
              <a:lnSpc>
                <a:spcPts val="5820"/>
              </a:lnSpc>
            </a:pPr>
            <a:r>
              <a:rPr lang="en-US" sz="4157">
                <a:solidFill>
                  <a:srgbClr val="FF9999"/>
                </a:solidFill>
                <a:latin typeface="More Sugar"/>
                <a:ea typeface="More Sugar"/>
                <a:cs typeface="More Sugar"/>
                <a:sym typeface="More Sugar"/>
              </a:rPr>
              <a:t>Canva AI digunakan untuk :</a:t>
            </a:r>
          </a:p>
          <a:p>
            <a:pPr algn="l" marL="897651" indent="-448825" lvl="1">
              <a:lnSpc>
                <a:spcPts val="5820"/>
              </a:lnSpc>
              <a:buFont typeface="Arial"/>
              <a:buChar char="•"/>
            </a:pPr>
            <a:r>
              <a:rPr lang="en-US" sz="4157">
                <a:solidFill>
                  <a:srgbClr val="FF9999"/>
                </a:solidFill>
                <a:latin typeface="More Sugar"/>
                <a:ea typeface="More Sugar"/>
                <a:cs typeface="More Sugar"/>
                <a:sym typeface="More Sugar"/>
              </a:rPr>
              <a:t>membuat design website</a:t>
            </a:r>
          </a:p>
          <a:p>
            <a:pPr algn="l" marL="897651" indent="-448825" lvl="1">
              <a:lnSpc>
                <a:spcPts val="5820"/>
              </a:lnSpc>
              <a:buFont typeface="Arial"/>
              <a:buChar char="•"/>
            </a:pPr>
            <a:r>
              <a:rPr lang="en-US" sz="4157">
                <a:solidFill>
                  <a:srgbClr val="FF9999"/>
                </a:solidFill>
                <a:latin typeface="More Sugar"/>
                <a:ea typeface="More Sugar"/>
                <a:cs typeface="More Sugar"/>
                <a:sym typeface="More Sugar"/>
              </a:rPr>
              <a:t> untuk membuat dan mengelola data secara online dengan cara yang mudah, tanpa perlu banyak coding </a:t>
            </a:r>
          </a:p>
          <a:p>
            <a:pPr algn="l" marL="897651" indent="-448825" lvl="1">
              <a:lnSpc>
                <a:spcPts val="5820"/>
              </a:lnSpc>
              <a:buFont typeface="Arial"/>
              <a:buChar char="•"/>
            </a:pPr>
            <a:r>
              <a:rPr lang="en-US" sz="4157">
                <a:solidFill>
                  <a:srgbClr val="FF9999"/>
                </a:solidFill>
                <a:latin typeface="More Sugar"/>
                <a:ea typeface="More Sugar"/>
                <a:cs typeface="More Sugar"/>
                <a:sym typeface="More Sugar"/>
              </a:rPr>
              <a:t>Dengan Canva AI, website CRUD ini bisa dibuat lebih cepat, dengan tampilan menarik, interaktif, dan ramah pengguna, sehingga memudahkan pengelola maupun pengunjung dalam mengakses informasi.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8F9FF">
                <a:alpha val="100000"/>
              </a:srgbClr>
            </a:gs>
            <a:gs pos="33333">
              <a:srgbClr val="FFF2EF">
                <a:alpha val="100000"/>
              </a:srgbClr>
            </a:gs>
            <a:gs pos="66667">
              <a:srgbClr val="FFF5EC">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9326501" y="8613762"/>
            <a:ext cx="12118560" cy="2145995"/>
          </a:xfrm>
          <a:custGeom>
            <a:avLst/>
            <a:gdLst/>
            <a:ahLst/>
            <a:cxnLst/>
            <a:rect r="r" b="b" t="t" l="l"/>
            <a:pathLst>
              <a:path h="2145995" w="12118560">
                <a:moveTo>
                  <a:pt x="0" y="0"/>
                </a:moveTo>
                <a:lnTo>
                  <a:pt x="12118560" y="0"/>
                </a:lnTo>
                <a:lnTo>
                  <a:pt x="12118560" y="2145995"/>
                </a:lnTo>
                <a:lnTo>
                  <a:pt x="0" y="2145995"/>
                </a:lnTo>
                <a:lnTo>
                  <a:pt x="0" y="0"/>
                </a:lnTo>
                <a:close/>
              </a:path>
            </a:pathLst>
          </a:custGeom>
          <a:blipFill>
            <a:blip r:embed="rId2"/>
            <a:stretch>
              <a:fillRect l="0" t="0" r="0" b="0"/>
            </a:stretch>
          </a:blipFill>
        </p:spPr>
      </p:sp>
      <p:sp>
        <p:nvSpPr>
          <p:cNvPr name="Freeform 3" id="3"/>
          <p:cNvSpPr/>
          <p:nvPr/>
        </p:nvSpPr>
        <p:spPr>
          <a:xfrm flipH="false" flipV="false" rot="0">
            <a:off x="-1729916" y="8723389"/>
            <a:ext cx="12118560" cy="2145995"/>
          </a:xfrm>
          <a:custGeom>
            <a:avLst/>
            <a:gdLst/>
            <a:ahLst/>
            <a:cxnLst/>
            <a:rect r="r" b="b" t="t" l="l"/>
            <a:pathLst>
              <a:path h="2145995" w="12118560">
                <a:moveTo>
                  <a:pt x="0" y="0"/>
                </a:moveTo>
                <a:lnTo>
                  <a:pt x="12118560" y="0"/>
                </a:lnTo>
                <a:lnTo>
                  <a:pt x="12118560" y="2145995"/>
                </a:lnTo>
                <a:lnTo>
                  <a:pt x="0" y="2145995"/>
                </a:lnTo>
                <a:lnTo>
                  <a:pt x="0" y="0"/>
                </a:lnTo>
                <a:close/>
              </a:path>
            </a:pathLst>
          </a:custGeom>
          <a:blipFill>
            <a:blip r:embed="rId2"/>
            <a:stretch>
              <a:fillRect l="0" t="0" r="0" b="0"/>
            </a:stretch>
          </a:blipFill>
        </p:spPr>
      </p:sp>
      <p:sp>
        <p:nvSpPr>
          <p:cNvPr name="Freeform 4" id="4"/>
          <p:cNvSpPr/>
          <p:nvPr/>
        </p:nvSpPr>
        <p:spPr>
          <a:xfrm flipH="false" flipV="false" rot="1095124">
            <a:off x="672803" y="7912503"/>
            <a:ext cx="4112040" cy="1896550"/>
          </a:xfrm>
          <a:custGeom>
            <a:avLst/>
            <a:gdLst/>
            <a:ahLst/>
            <a:cxnLst/>
            <a:rect r="r" b="b" t="t" l="l"/>
            <a:pathLst>
              <a:path h="1896550" w="4112040">
                <a:moveTo>
                  <a:pt x="0" y="0"/>
                </a:moveTo>
                <a:lnTo>
                  <a:pt x="4112040" y="0"/>
                </a:lnTo>
                <a:lnTo>
                  <a:pt x="4112040" y="1896551"/>
                </a:lnTo>
                <a:lnTo>
                  <a:pt x="0" y="1896551"/>
                </a:lnTo>
                <a:lnTo>
                  <a:pt x="0" y="0"/>
                </a:lnTo>
                <a:close/>
              </a:path>
            </a:pathLst>
          </a:custGeom>
          <a:blipFill>
            <a:blip r:embed="rId3"/>
            <a:stretch>
              <a:fillRect l="0" t="0" r="0" b="0"/>
            </a:stretch>
          </a:blipFill>
        </p:spPr>
      </p:sp>
      <p:sp>
        <p:nvSpPr>
          <p:cNvPr name="Freeform 5" id="5"/>
          <p:cNvSpPr/>
          <p:nvPr/>
        </p:nvSpPr>
        <p:spPr>
          <a:xfrm flipH="false" flipV="false" rot="508958">
            <a:off x="6972210" y="7912503"/>
            <a:ext cx="4112040" cy="1896550"/>
          </a:xfrm>
          <a:custGeom>
            <a:avLst/>
            <a:gdLst/>
            <a:ahLst/>
            <a:cxnLst/>
            <a:rect r="r" b="b" t="t" l="l"/>
            <a:pathLst>
              <a:path h="1896550" w="4112040">
                <a:moveTo>
                  <a:pt x="0" y="0"/>
                </a:moveTo>
                <a:lnTo>
                  <a:pt x="4112040" y="0"/>
                </a:lnTo>
                <a:lnTo>
                  <a:pt x="4112040" y="1896551"/>
                </a:lnTo>
                <a:lnTo>
                  <a:pt x="0" y="1896551"/>
                </a:lnTo>
                <a:lnTo>
                  <a:pt x="0" y="0"/>
                </a:lnTo>
                <a:close/>
              </a:path>
            </a:pathLst>
          </a:custGeom>
          <a:blipFill>
            <a:blip r:embed="rId3"/>
            <a:stretch>
              <a:fillRect l="0" t="0" r="0" b="0"/>
            </a:stretch>
          </a:blipFill>
        </p:spPr>
      </p:sp>
      <p:sp>
        <p:nvSpPr>
          <p:cNvPr name="Freeform 6" id="6"/>
          <p:cNvSpPr/>
          <p:nvPr/>
        </p:nvSpPr>
        <p:spPr>
          <a:xfrm flipH="false" flipV="false" rot="0">
            <a:off x="16272704" y="0"/>
            <a:ext cx="2771334" cy="1174353"/>
          </a:xfrm>
          <a:custGeom>
            <a:avLst/>
            <a:gdLst/>
            <a:ahLst/>
            <a:cxnLst/>
            <a:rect r="r" b="b" t="t" l="l"/>
            <a:pathLst>
              <a:path h="1174353" w="2771334">
                <a:moveTo>
                  <a:pt x="0" y="0"/>
                </a:moveTo>
                <a:lnTo>
                  <a:pt x="2771334" y="0"/>
                </a:lnTo>
                <a:lnTo>
                  <a:pt x="2771334" y="1174353"/>
                </a:lnTo>
                <a:lnTo>
                  <a:pt x="0" y="1174353"/>
                </a:lnTo>
                <a:lnTo>
                  <a:pt x="0" y="0"/>
                </a:lnTo>
                <a:close/>
              </a:path>
            </a:pathLst>
          </a:custGeom>
          <a:blipFill>
            <a:blip r:embed="rId4"/>
            <a:stretch>
              <a:fillRect l="0" t="0" r="0" b="0"/>
            </a:stretch>
          </a:blipFill>
        </p:spPr>
      </p:sp>
      <p:sp>
        <p:nvSpPr>
          <p:cNvPr name="Freeform 7" id="7"/>
          <p:cNvSpPr/>
          <p:nvPr/>
        </p:nvSpPr>
        <p:spPr>
          <a:xfrm flipH="true" flipV="false" rot="0">
            <a:off x="14078680" y="2057400"/>
            <a:ext cx="4388048" cy="8229600"/>
          </a:xfrm>
          <a:custGeom>
            <a:avLst/>
            <a:gdLst/>
            <a:ahLst/>
            <a:cxnLst/>
            <a:rect r="r" b="b" t="t" l="l"/>
            <a:pathLst>
              <a:path h="8229600" w="4388048">
                <a:moveTo>
                  <a:pt x="4388048" y="0"/>
                </a:moveTo>
                <a:lnTo>
                  <a:pt x="0" y="0"/>
                </a:lnTo>
                <a:lnTo>
                  <a:pt x="0" y="8229600"/>
                </a:lnTo>
                <a:lnTo>
                  <a:pt x="4388048" y="8229600"/>
                </a:lnTo>
                <a:lnTo>
                  <a:pt x="4388048" y="0"/>
                </a:lnTo>
                <a:close/>
              </a:path>
            </a:pathLst>
          </a:custGeom>
          <a:blipFill>
            <a:blip r:embed="rId5"/>
            <a:stretch>
              <a:fillRect l="0" t="0" r="0" b="0"/>
            </a:stretch>
          </a:blipFill>
        </p:spPr>
      </p:sp>
      <p:sp>
        <p:nvSpPr>
          <p:cNvPr name="Freeform 8" id="8"/>
          <p:cNvSpPr/>
          <p:nvPr/>
        </p:nvSpPr>
        <p:spPr>
          <a:xfrm flipH="false" flipV="false" rot="0">
            <a:off x="55105" y="2147851"/>
            <a:ext cx="13599432" cy="5635084"/>
          </a:xfrm>
          <a:custGeom>
            <a:avLst/>
            <a:gdLst/>
            <a:ahLst/>
            <a:cxnLst/>
            <a:rect r="r" b="b" t="t" l="l"/>
            <a:pathLst>
              <a:path h="5635084" w="13599432">
                <a:moveTo>
                  <a:pt x="0" y="0"/>
                </a:moveTo>
                <a:lnTo>
                  <a:pt x="13599432" y="0"/>
                </a:lnTo>
                <a:lnTo>
                  <a:pt x="13599432" y="5635084"/>
                </a:lnTo>
                <a:lnTo>
                  <a:pt x="0" y="5635084"/>
                </a:lnTo>
                <a:lnTo>
                  <a:pt x="0" y="0"/>
                </a:lnTo>
                <a:close/>
              </a:path>
            </a:pathLst>
          </a:custGeom>
          <a:blipFill>
            <a:blip r:embed="rId6"/>
            <a:stretch>
              <a:fillRect l="-1915" t="-12449" r="-1915" b="0"/>
            </a:stretch>
          </a:blipFill>
        </p:spPr>
      </p:sp>
      <p:sp>
        <p:nvSpPr>
          <p:cNvPr name="TextBox 9" id="9"/>
          <p:cNvSpPr txBox="true"/>
          <p:nvPr/>
        </p:nvSpPr>
        <p:spPr>
          <a:xfrm rot="0">
            <a:off x="479248" y="262307"/>
            <a:ext cx="12751147" cy="1380385"/>
          </a:xfrm>
          <a:prstGeom prst="rect">
            <a:avLst/>
          </a:prstGeom>
        </p:spPr>
        <p:txBody>
          <a:bodyPr anchor="t" rtlCol="false" tIns="0" lIns="0" bIns="0" rIns="0">
            <a:spAutoFit/>
          </a:bodyPr>
          <a:lstStyle/>
          <a:p>
            <a:pPr algn="ctr">
              <a:lnSpc>
                <a:spcPts val="11280"/>
              </a:lnSpc>
            </a:pPr>
            <a:r>
              <a:rPr lang="en-US" sz="8057">
                <a:solidFill>
                  <a:srgbClr val="FFFFFF"/>
                </a:solidFill>
                <a:latin typeface="More Sugar"/>
                <a:ea typeface="More Sugar"/>
                <a:cs typeface="More Sugar"/>
                <a:sym typeface="More Sugar"/>
              </a:rPr>
              <a:t>Cuplikan Code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8F9FF">
                <a:alpha val="100000"/>
              </a:srgbClr>
            </a:gs>
            <a:gs pos="33333">
              <a:srgbClr val="FFF2EF">
                <a:alpha val="100000"/>
              </a:srgbClr>
            </a:gs>
            <a:gs pos="66667">
              <a:srgbClr val="FFF5EC">
                <a:alpha val="100000"/>
              </a:srgbClr>
            </a:gs>
            <a:gs pos="100000">
              <a:srgbClr val="FFFFFF">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9326501" y="8613762"/>
            <a:ext cx="12118560" cy="2145995"/>
          </a:xfrm>
          <a:custGeom>
            <a:avLst/>
            <a:gdLst/>
            <a:ahLst/>
            <a:cxnLst/>
            <a:rect r="r" b="b" t="t" l="l"/>
            <a:pathLst>
              <a:path h="2145995" w="12118560">
                <a:moveTo>
                  <a:pt x="0" y="0"/>
                </a:moveTo>
                <a:lnTo>
                  <a:pt x="12118560" y="0"/>
                </a:lnTo>
                <a:lnTo>
                  <a:pt x="12118560" y="2145995"/>
                </a:lnTo>
                <a:lnTo>
                  <a:pt x="0" y="2145995"/>
                </a:lnTo>
                <a:lnTo>
                  <a:pt x="0" y="0"/>
                </a:lnTo>
                <a:close/>
              </a:path>
            </a:pathLst>
          </a:custGeom>
          <a:blipFill>
            <a:blip r:embed="rId2"/>
            <a:stretch>
              <a:fillRect l="0" t="0" r="0" b="0"/>
            </a:stretch>
          </a:blipFill>
        </p:spPr>
      </p:sp>
      <p:sp>
        <p:nvSpPr>
          <p:cNvPr name="Freeform 3" id="3"/>
          <p:cNvSpPr/>
          <p:nvPr/>
        </p:nvSpPr>
        <p:spPr>
          <a:xfrm flipH="false" flipV="false" rot="0">
            <a:off x="-1729916" y="8723389"/>
            <a:ext cx="12118560" cy="2145995"/>
          </a:xfrm>
          <a:custGeom>
            <a:avLst/>
            <a:gdLst/>
            <a:ahLst/>
            <a:cxnLst/>
            <a:rect r="r" b="b" t="t" l="l"/>
            <a:pathLst>
              <a:path h="2145995" w="12118560">
                <a:moveTo>
                  <a:pt x="0" y="0"/>
                </a:moveTo>
                <a:lnTo>
                  <a:pt x="12118560" y="0"/>
                </a:lnTo>
                <a:lnTo>
                  <a:pt x="12118560" y="2145995"/>
                </a:lnTo>
                <a:lnTo>
                  <a:pt x="0" y="2145995"/>
                </a:lnTo>
                <a:lnTo>
                  <a:pt x="0" y="0"/>
                </a:lnTo>
                <a:close/>
              </a:path>
            </a:pathLst>
          </a:custGeom>
          <a:blipFill>
            <a:blip r:embed="rId2"/>
            <a:stretch>
              <a:fillRect l="0" t="0" r="0" b="0"/>
            </a:stretch>
          </a:blipFill>
        </p:spPr>
      </p:sp>
      <p:sp>
        <p:nvSpPr>
          <p:cNvPr name="Freeform 4" id="4"/>
          <p:cNvSpPr/>
          <p:nvPr/>
        </p:nvSpPr>
        <p:spPr>
          <a:xfrm flipH="false" flipV="false" rot="867073">
            <a:off x="6253564" y="7628605"/>
            <a:ext cx="1243144" cy="2543517"/>
          </a:xfrm>
          <a:custGeom>
            <a:avLst/>
            <a:gdLst/>
            <a:ahLst/>
            <a:cxnLst/>
            <a:rect r="r" b="b" t="t" l="l"/>
            <a:pathLst>
              <a:path h="2543517" w="1243144">
                <a:moveTo>
                  <a:pt x="0" y="0"/>
                </a:moveTo>
                <a:lnTo>
                  <a:pt x="1243144" y="0"/>
                </a:lnTo>
                <a:lnTo>
                  <a:pt x="1243144" y="2543516"/>
                </a:lnTo>
                <a:lnTo>
                  <a:pt x="0" y="2543516"/>
                </a:lnTo>
                <a:lnTo>
                  <a:pt x="0" y="0"/>
                </a:lnTo>
                <a:close/>
              </a:path>
            </a:pathLst>
          </a:custGeom>
          <a:blipFill>
            <a:blip r:embed="rId3"/>
            <a:stretch>
              <a:fillRect l="0" t="0" r="0" b="0"/>
            </a:stretch>
          </a:blipFill>
        </p:spPr>
      </p:sp>
      <p:sp>
        <p:nvSpPr>
          <p:cNvPr name="Freeform 5" id="5"/>
          <p:cNvSpPr/>
          <p:nvPr/>
        </p:nvSpPr>
        <p:spPr>
          <a:xfrm flipH="false" flipV="false" rot="-1544691">
            <a:off x="490708" y="7451631"/>
            <a:ext cx="1243144" cy="2543517"/>
          </a:xfrm>
          <a:custGeom>
            <a:avLst/>
            <a:gdLst/>
            <a:ahLst/>
            <a:cxnLst/>
            <a:rect r="r" b="b" t="t" l="l"/>
            <a:pathLst>
              <a:path h="2543517" w="1243144">
                <a:moveTo>
                  <a:pt x="0" y="0"/>
                </a:moveTo>
                <a:lnTo>
                  <a:pt x="1243143" y="0"/>
                </a:lnTo>
                <a:lnTo>
                  <a:pt x="1243143" y="2543517"/>
                </a:lnTo>
                <a:lnTo>
                  <a:pt x="0" y="2543517"/>
                </a:lnTo>
                <a:lnTo>
                  <a:pt x="0" y="0"/>
                </a:lnTo>
                <a:close/>
              </a:path>
            </a:pathLst>
          </a:custGeom>
          <a:blipFill>
            <a:blip r:embed="rId3"/>
            <a:stretch>
              <a:fillRect l="0" t="0" r="0" b="0"/>
            </a:stretch>
          </a:blipFill>
        </p:spPr>
      </p:sp>
      <p:sp>
        <p:nvSpPr>
          <p:cNvPr name="Freeform 6" id="6"/>
          <p:cNvSpPr/>
          <p:nvPr/>
        </p:nvSpPr>
        <p:spPr>
          <a:xfrm flipH="false" flipV="false" rot="867073">
            <a:off x="16747148" y="7342003"/>
            <a:ext cx="1243144" cy="2543517"/>
          </a:xfrm>
          <a:custGeom>
            <a:avLst/>
            <a:gdLst/>
            <a:ahLst/>
            <a:cxnLst/>
            <a:rect r="r" b="b" t="t" l="l"/>
            <a:pathLst>
              <a:path h="2543517" w="1243144">
                <a:moveTo>
                  <a:pt x="0" y="0"/>
                </a:moveTo>
                <a:lnTo>
                  <a:pt x="1243144" y="0"/>
                </a:lnTo>
                <a:lnTo>
                  <a:pt x="1243144" y="2543517"/>
                </a:lnTo>
                <a:lnTo>
                  <a:pt x="0" y="2543517"/>
                </a:lnTo>
                <a:lnTo>
                  <a:pt x="0" y="0"/>
                </a:lnTo>
                <a:close/>
              </a:path>
            </a:pathLst>
          </a:custGeom>
          <a:blipFill>
            <a:blip r:embed="rId3"/>
            <a:stretch>
              <a:fillRect l="0" t="0" r="0" b="0"/>
            </a:stretch>
          </a:blipFill>
        </p:spPr>
      </p:sp>
      <p:sp>
        <p:nvSpPr>
          <p:cNvPr name="Freeform 7" id="7"/>
          <p:cNvSpPr/>
          <p:nvPr/>
        </p:nvSpPr>
        <p:spPr>
          <a:xfrm flipH="false" flipV="false" rot="-2126299">
            <a:off x="10828073" y="7654790"/>
            <a:ext cx="1243144" cy="2543517"/>
          </a:xfrm>
          <a:custGeom>
            <a:avLst/>
            <a:gdLst/>
            <a:ahLst/>
            <a:cxnLst/>
            <a:rect r="r" b="b" t="t" l="l"/>
            <a:pathLst>
              <a:path h="2543517" w="1243144">
                <a:moveTo>
                  <a:pt x="0" y="0"/>
                </a:moveTo>
                <a:lnTo>
                  <a:pt x="1243144" y="0"/>
                </a:lnTo>
                <a:lnTo>
                  <a:pt x="1243144" y="2543516"/>
                </a:lnTo>
                <a:lnTo>
                  <a:pt x="0" y="2543516"/>
                </a:lnTo>
                <a:lnTo>
                  <a:pt x="0" y="0"/>
                </a:lnTo>
                <a:close/>
              </a:path>
            </a:pathLst>
          </a:custGeom>
          <a:blipFill>
            <a:blip r:embed="rId3"/>
            <a:stretch>
              <a:fillRect l="0" t="0" r="0" b="0"/>
            </a:stretch>
          </a:blipFill>
        </p:spPr>
      </p:sp>
      <p:sp>
        <p:nvSpPr>
          <p:cNvPr name="Freeform 8" id="8"/>
          <p:cNvSpPr/>
          <p:nvPr/>
        </p:nvSpPr>
        <p:spPr>
          <a:xfrm flipH="false" flipV="false" rot="0">
            <a:off x="15873633" y="556062"/>
            <a:ext cx="2771334" cy="1174353"/>
          </a:xfrm>
          <a:custGeom>
            <a:avLst/>
            <a:gdLst/>
            <a:ahLst/>
            <a:cxnLst/>
            <a:rect r="r" b="b" t="t" l="l"/>
            <a:pathLst>
              <a:path h="1174353" w="2771334">
                <a:moveTo>
                  <a:pt x="0" y="0"/>
                </a:moveTo>
                <a:lnTo>
                  <a:pt x="2771334" y="0"/>
                </a:lnTo>
                <a:lnTo>
                  <a:pt x="2771334" y="1174353"/>
                </a:lnTo>
                <a:lnTo>
                  <a:pt x="0" y="1174353"/>
                </a:lnTo>
                <a:lnTo>
                  <a:pt x="0" y="0"/>
                </a:lnTo>
                <a:close/>
              </a:path>
            </a:pathLst>
          </a:custGeom>
          <a:blipFill>
            <a:blip r:embed="rId4"/>
            <a:stretch>
              <a:fillRect l="0" t="0" r="0" b="0"/>
            </a:stretch>
          </a:blipFill>
        </p:spPr>
      </p:sp>
      <p:sp>
        <p:nvSpPr>
          <p:cNvPr name="Freeform 9" id="9"/>
          <p:cNvSpPr/>
          <p:nvPr/>
        </p:nvSpPr>
        <p:spPr>
          <a:xfrm flipH="false" flipV="false" rot="0">
            <a:off x="1112279" y="0"/>
            <a:ext cx="2771334" cy="1174353"/>
          </a:xfrm>
          <a:custGeom>
            <a:avLst/>
            <a:gdLst/>
            <a:ahLst/>
            <a:cxnLst/>
            <a:rect r="r" b="b" t="t" l="l"/>
            <a:pathLst>
              <a:path h="1174353" w="2771334">
                <a:moveTo>
                  <a:pt x="0" y="0"/>
                </a:moveTo>
                <a:lnTo>
                  <a:pt x="2771335" y="0"/>
                </a:lnTo>
                <a:lnTo>
                  <a:pt x="2771335" y="1174353"/>
                </a:lnTo>
                <a:lnTo>
                  <a:pt x="0" y="1174353"/>
                </a:lnTo>
                <a:lnTo>
                  <a:pt x="0" y="0"/>
                </a:lnTo>
                <a:close/>
              </a:path>
            </a:pathLst>
          </a:custGeom>
          <a:blipFill>
            <a:blip r:embed="rId4"/>
            <a:stretch>
              <a:fillRect l="0" t="0" r="0" b="0"/>
            </a:stretch>
          </a:blipFill>
        </p:spPr>
      </p:sp>
      <p:sp>
        <p:nvSpPr>
          <p:cNvPr name="Freeform 10" id="10"/>
          <p:cNvSpPr/>
          <p:nvPr/>
        </p:nvSpPr>
        <p:spPr>
          <a:xfrm flipH="false" flipV="false" rot="0">
            <a:off x="0" y="2756618"/>
            <a:ext cx="3585567" cy="7566486"/>
          </a:xfrm>
          <a:custGeom>
            <a:avLst/>
            <a:gdLst/>
            <a:ahLst/>
            <a:cxnLst/>
            <a:rect r="r" b="b" t="t" l="l"/>
            <a:pathLst>
              <a:path h="7566486" w="3585567">
                <a:moveTo>
                  <a:pt x="0" y="0"/>
                </a:moveTo>
                <a:lnTo>
                  <a:pt x="3585567" y="0"/>
                </a:lnTo>
                <a:lnTo>
                  <a:pt x="3585567" y="7566486"/>
                </a:lnTo>
                <a:lnTo>
                  <a:pt x="0" y="7566486"/>
                </a:lnTo>
                <a:lnTo>
                  <a:pt x="0" y="0"/>
                </a:lnTo>
                <a:close/>
              </a:path>
            </a:pathLst>
          </a:custGeom>
          <a:blipFill>
            <a:blip r:embed="rId5"/>
            <a:stretch>
              <a:fillRect l="0" t="0" r="0" b="0"/>
            </a:stretch>
          </a:blipFill>
        </p:spPr>
      </p:sp>
      <p:sp>
        <p:nvSpPr>
          <p:cNvPr name="Freeform 11" id="11"/>
          <p:cNvSpPr/>
          <p:nvPr/>
        </p:nvSpPr>
        <p:spPr>
          <a:xfrm flipH="false" flipV="false" rot="0">
            <a:off x="12104023" y="1961265"/>
            <a:ext cx="4798559" cy="6131474"/>
          </a:xfrm>
          <a:custGeom>
            <a:avLst/>
            <a:gdLst/>
            <a:ahLst/>
            <a:cxnLst/>
            <a:rect r="r" b="b" t="t" l="l"/>
            <a:pathLst>
              <a:path h="6131474" w="4798559">
                <a:moveTo>
                  <a:pt x="0" y="0"/>
                </a:moveTo>
                <a:lnTo>
                  <a:pt x="4798559" y="0"/>
                </a:lnTo>
                <a:lnTo>
                  <a:pt x="4798559" y="6131474"/>
                </a:lnTo>
                <a:lnTo>
                  <a:pt x="0" y="6131474"/>
                </a:lnTo>
                <a:lnTo>
                  <a:pt x="0" y="0"/>
                </a:lnTo>
                <a:close/>
              </a:path>
            </a:pathLst>
          </a:custGeom>
          <a:blipFill>
            <a:blip r:embed="rId6"/>
            <a:stretch>
              <a:fillRect l="0" t="-6769" r="0" b="-67628"/>
            </a:stretch>
          </a:blipFill>
        </p:spPr>
      </p:sp>
      <p:sp>
        <p:nvSpPr>
          <p:cNvPr name="TextBox 12" id="12"/>
          <p:cNvSpPr txBox="true"/>
          <p:nvPr/>
        </p:nvSpPr>
        <p:spPr>
          <a:xfrm rot="0">
            <a:off x="4424845" y="440928"/>
            <a:ext cx="9438309" cy="1304925"/>
          </a:xfrm>
          <a:prstGeom prst="rect">
            <a:avLst/>
          </a:prstGeom>
        </p:spPr>
        <p:txBody>
          <a:bodyPr anchor="t" rtlCol="false" tIns="0" lIns="0" bIns="0" rIns="0">
            <a:spAutoFit/>
          </a:bodyPr>
          <a:lstStyle/>
          <a:p>
            <a:pPr algn="ctr">
              <a:lnSpc>
                <a:spcPts val="10500"/>
              </a:lnSpc>
            </a:pPr>
            <a:r>
              <a:rPr lang="en-US" sz="7500">
                <a:solidFill>
                  <a:srgbClr val="FFFFFF"/>
                </a:solidFill>
                <a:latin typeface="More Sugar"/>
                <a:ea typeface="More Sugar"/>
                <a:cs typeface="More Sugar"/>
                <a:sym typeface="More Sugar"/>
              </a:rPr>
              <a:t>Demo/Hasil Website </a:t>
            </a:r>
          </a:p>
        </p:txBody>
      </p:sp>
      <p:sp>
        <p:nvSpPr>
          <p:cNvPr name="TextBox 13" id="13"/>
          <p:cNvSpPr txBox="true"/>
          <p:nvPr/>
        </p:nvSpPr>
        <p:spPr>
          <a:xfrm rot="0">
            <a:off x="4798093" y="2171626"/>
            <a:ext cx="5992646" cy="5921113"/>
          </a:xfrm>
          <a:prstGeom prst="rect">
            <a:avLst/>
          </a:prstGeom>
        </p:spPr>
        <p:txBody>
          <a:bodyPr anchor="t" rtlCol="false" tIns="0" lIns="0" bIns="0" rIns="0">
            <a:spAutoFit/>
          </a:bodyPr>
          <a:lstStyle/>
          <a:p>
            <a:pPr algn="ctr">
              <a:lnSpc>
                <a:spcPts val="6689"/>
              </a:lnSpc>
              <a:spcBef>
                <a:spcPct val="0"/>
              </a:spcBef>
            </a:pPr>
            <a:r>
              <a:rPr lang="en-US" sz="4778">
                <a:solidFill>
                  <a:srgbClr val="737373"/>
                </a:solidFill>
                <a:latin typeface="More Sugar"/>
                <a:ea typeface="More Sugar"/>
                <a:cs typeface="More Sugar"/>
                <a:sym typeface="More Sugar"/>
              </a:rPr>
              <a:t>https://www.instagram.com/reel/DPxhmVtEsAlZLPvVYA-YsJfBxQJaGHQ8FfcmeA0/?igsh=cmw1M2tncmp2ZmRl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DAG1uS7JL_8</dc:identifier>
  <dcterms:modified xsi:type="dcterms:W3CDTF">2011-08-01T06:04:30Z</dcterms:modified>
  <cp:revision>1</cp:revision>
  <dc:title>Paul Ismaa</dc:title>
</cp:coreProperties>
</file>